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6EE8F-DA1D-4946-88F8-464C60911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C3C8DB-8730-43E7-A4CC-8950BF268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BD2468-34C9-4AB2-A262-B6399951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72846-04A0-4EC2-81D7-E376C341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06EDC0-1C36-4911-8AD0-37566482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0DFAF-F377-4518-B4AC-137D5058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688599-6FA0-4528-B43E-10CAA0C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7A2-4235-4AE0-8943-D3BA01B7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CA79E2-4947-4888-A6E1-4FD0201D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29F6B9-29A7-48AE-98AF-929D6E3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021644-29C3-4BC1-A453-5F7602B4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DF7B02-EC94-4A12-8535-CA15BAA70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B360A-3D35-4BF9-A87F-E4707662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D371D-C0A5-4606-8E09-699F13F7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9B4AF-09B8-4BE0-8911-A8E390F5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6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409A0-41D7-46FC-9790-33E62BE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88744-0F01-4073-A1AD-535D9F5D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6BB8C7-BC29-4A00-936C-62E9BC83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4E201-9C52-497D-936B-5F258AF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A214FB-78CA-463F-809A-623B5317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F5FB7-FA8E-4018-8113-34E3A273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80FFB-4F7A-4DC7-A48F-DBE88CFD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3D6E4-EBF8-4DE6-A205-2CCF2824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FE9B89-8925-4935-9135-E188A401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EC0A3A-785F-48B7-AD29-C6075A5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9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4661D-ADB2-49B8-B84E-9D3487AA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713971-1AD3-46BA-9308-C2F163EAA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D142-CA77-483E-A756-EB42948F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94F553-809D-4908-AB9C-8B345E31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1A3C18-95BA-4FCE-AA82-7F453C66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DBD45A-6178-4DF7-ADE8-8E9CEDCD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5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25C55-CF6B-4D77-B6A2-6B1C5D79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44D0D-2B21-43FB-9C0E-3C50E24E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6F2867-66F2-41B8-A071-DE90E40A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ED3AA6-0E0A-4B49-9FF1-46B083630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E51809-7B13-4719-ABC0-30C8A4AED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045099-C8B3-4B68-8EE3-0C4805B4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206991-C48C-4BB8-80E4-9565E74D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A6B4C8-98BC-48FA-BDB8-17EBB05F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1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1B0B1-8B17-428F-A1A2-6D71C10C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19AD44-2318-4FE4-92A8-8E5A2520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9F4E90-D92E-4BA4-943C-80758229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C45038-DD5F-415C-9C1B-DD2D793E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9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7E950D-CBCC-402F-A4F4-777B4C01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68223D-114C-4032-B749-22CF382A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D80652-E376-4DAD-B0E8-7EE3B347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82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D2B6A-AD13-46CA-87C0-4E722A7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FD62C-C071-4125-9C3B-0560ACCC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F1029C-45F2-4061-8F04-7E86444C7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7C155B-E05F-4695-9CB3-7E7898E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D4F886-A58B-4058-8EA4-D76D07EB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2B9186-1269-4A7D-9338-B2215BB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0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72039-BCE5-44A6-9A5E-64E1475D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5A76D1-BC3D-4AB0-894E-EA9E94FCF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16FEFC-07E0-4BA4-8666-6AD23B1C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348A82-F88C-47DB-8843-A2041476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E94C38-3345-4CB9-82D2-A4524F06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58D83-1585-4C1B-861F-06B6B0A5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6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F9874E-A247-4F27-8E15-2647814B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B96C8-8A0D-4613-AE4B-AA979646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05967-333B-4D52-9B2F-D90DC3800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F016-90C6-4F8C-A876-74DD9089373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19C635-8878-4F9C-AC04-B0F1AB6F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4E753-D74E-4784-A065-5C8A27FE3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964C-4BB9-4D31-BC64-61DEFB471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AFDE24-8511-4D06-8215-A6DC97D11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37" y="17012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51048E-6997-4C6D-BF49-B06978A36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A024239-2BBD-4C73-BB71-4DFB4A98E06A}"/>
              </a:ext>
            </a:extLst>
          </p:cNvPr>
          <p:cNvSpPr/>
          <p:nvPr/>
        </p:nvSpPr>
        <p:spPr>
          <a:xfrm>
            <a:off x="7166344" y="446567"/>
            <a:ext cx="616689" cy="233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F2519B-7939-4D04-8BE4-F0E0E951C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EF1611F-DF07-47D5-87D9-2A61A1C2061C}"/>
              </a:ext>
            </a:extLst>
          </p:cNvPr>
          <p:cNvSpPr/>
          <p:nvPr/>
        </p:nvSpPr>
        <p:spPr>
          <a:xfrm>
            <a:off x="5670697" y="5369442"/>
            <a:ext cx="570615" cy="680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6837B66-93C8-49E6-AE2A-361DDE78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CA253E-14F2-4330-9AD5-D02AD44C1E04}"/>
              </a:ext>
            </a:extLst>
          </p:cNvPr>
          <p:cNvSpPr/>
          <p:nvPr/>
        </p:nvSpPr>
        <p:spPr>
          <a:xfrm>
            <a:off x="6787115" y="6241312"/>
            <a:ext cx="581247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3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BD5B7-B1E4-4AC9-A897-5DE42144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266DB20-15C1-4E2C-B76C-13AC01BC4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83" y="581616"/>
            <a:ext cx="2010689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9C892B5-B257-42AC-9324-FAD345F0CCBF}"/>
              </a:ext>
            </a:extLst>
          </p:cNvPr>
          <p:cNvSpPr/>
          <p:nvPr/>
        </p:nvSpPr>
        <p:spPr>
          <a:xfrm>
            <a:off x="4707883" y="3891516"/>
            <a:ext cx="363847" cy="489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C03CC7-D2A9-4945-B516-1804A725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633762-2B76-43F4-BA45-3821FF47ABF5}"/>
              </a:ext>
            </a:extLst>
          </p:cNvPr>
          <p:cNvSpPr/>
          <p:nvPr/>
        </p:nvSpPr>
        <p:spPr>
          <a:xfrm>
            <a:off x="5050465" y="1499190"/>
            <a:ext cx="1307805" cy="255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2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IVY</dc:creator>
  <cp:lastModifiedBy>IVY</cp:lastModifiedBy>
  <cp:revision>1</cp:revision>
  <dcterms:created xsi:type="dcterms:W3CDTF">2021-12-02T08:54:04Z</dcterms:created>
  <dcterms:modified xsi:type="dcterms:W3CDTF">2021-12-02T08:54:29Z</dcterms:modified>
</cp:coreProperties>
</file>