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313" r:id="rId4"/>
    <p:sldId id="352" r:id="rId5"/>
    <p:sldId id="350" r:id="rId6"/>
    <p:sldId id="280" r:id="rId7"/>
    <p:sldId id="314" r:id="rId8"/>
    <p:sldId id="31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C"/>
    <a:srgbClr val="F6F6F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6" autoAdjust="0"/>
  </p:normalViewPr>
  <p:slideViewPr>
    <p:cSldViewPr snapToGrid="0">
      <p:cViewPr varScale="1">
        <p:scale>
          <a:sx n="85" d="100"/>
          <a:sy n="85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6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23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2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34AB7-F693-4501-9CE6-AE57FC0F28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6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3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70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B925-22C6-43BA-9A74-53F784B92F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3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E8B4315-8DEF-4220-AED1-9B4FD34841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6EA91C6-F603-4666-BAE6-48A3F96A4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9100" cy="69246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390CC15-8DBC-46B3-A720-1002A8C2D7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3" t="11264" b="9438"/>
          <a:stretch/>
        </p:blipFill>
        <p:spPr>
          <a:xfrm flipH="1">
            <a:off x="8039100" y="0"/>
            <a:ext cx="4152900" cy="6924675"/>
          </a:xfrm>
          <a:prstGeom prst="rect">
            <a:avLst/>
          </a:prstGeom>
        </p:spPr>
      </p:pic>
      <p:sp>
        <p:nvSpPr>
          <p:cNvPr id="8" name="矩形 259">
            <a:extLst>
              <a:ext uri="{FF2B5EF4-FFF2-40B4-BE49-F238E27FC236}">
                <a16:creationId xmlns:a16="http://schemas.microsoft.com/office/drawing/2014/main" xmlns="" id="{382D3F17-1D65-423C-B0FA-CF8A5EC6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28" y="2092938"/>
            <a:ext cx="55585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印象笔记的笔记体系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思源黑体 CN Light" panose="020B0300000000000000" pitchFamily="34" charset="-122"/>
            </a:endParaRPr>
          </a:p>
        </p:txBody>
      </p:sp>
      <p:sp>
        <p:nvSpPr>
          <p:cNvPr id="9" name="矩形 259">
            <a:extLst>
              <a:ext uri="{FF2B5EF4-FFF2-40B4-BE49-F238E27FC236}">
                <a16:creationId xmlns:a16="http://schemas.microsoft.com/office/drawing/2014/main" xmlns="" id="{CC393E98-FFA0-42FE-8852-183AE695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28" y="3591765"/>
            <a:ext cx="4308274" cy="2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309" dirty="0" smtClean="0">
                <a:solidFill>
                  <a:schemeClr val="bg2">
                    <a:lumMod val="1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黄春晓   华南农业大学知识产权信息服务中心   </a:t>
            </a:r>
            <a:r>
              <a:rPr lang="en-US" altLang="zh-CN" sz="1309" dirty="0" smtClean="0">
                <a:solidFill>
                  <a:schemeClr val="bg2">
                    <a:lumMod val="1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2021-05-25</a:t>
            </a:r>
            <a:r>
              <a:rPr lang="zh-CN" altLang="en-US" sz="1309" dirty="0" smtClean="0">
                <a:solidFill>
                  <a:schemeClr val="bg2">
                    <a:lumMod val="1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：</a:t>
            </a:r>
            <a:endParaRPr lang="zh-CN" altLang="en-US" sz="1309" dirty="0">
              <a:solidFill>
                <a:schemeClr val="bg2">
                  <a:lumMod val="1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思源黑体 CN Light" panose="020B03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E2A44A4-D61D-4DC4-94CA-1ACF8AD986F3}"/>
              </a:ext>
            </a:extLst>
          </p:cNvPr>
          <p:cNvSpPr txBox="1"/>
          <p:nvPr/>
        </p:nvSpPr>
        <p:spPr>
          <a:xfrm>
            <a:off x="8587555" y="4764679"/>
            <a:ext cx="262327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685800">
              <a:defRPr/>
            </a:pPr>
            <a:r>
              <a:rPr lang="en-US" altLang="zh-C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2021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2093417A-4319-4A90-8D83-5F23196E8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8985" y="-1605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9793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E3161F1-0B0B-4955-94A0-98F1D2C4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3" t="11264" b="9438"/>
          <a:stretch/>
        </p:blipFill>
        <p:spPr>
          <a:xfrm flipH="1">
            <a:off x="0" y="0"/>
            <a:ext cx="12192000" cy="69246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D196905-CB7F-4474-BD1F-8044FBBFAEE7}"/>
              </a:ext>
            </a:extLst>
          </p:cNvPr>
          <p:cNvSpPr/>
          <p:nvPr/>
        </p:nvSpPr>
        <p:spPr>
          <a:xfrm>
            <a:off x="5505450" y="666750"/>
            <a:ext cx="5953125" cy="5734050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43B13D3-EBC3-45B2-A6F8-7862CB645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29306" r="55632" b="1377"/>
          <a:stretch/>
        </p:blipFill>
        <p:spPr>
          <a:xfrm>
            <a:off x="792578" y="628067"/>
            <a:ext cx="4524376" cy="574728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FA5455B-AF04-457B-863C-7ADDD89C9AFB}"/>
              </a:ext>
            </a:extLst>
          </p:cNvPr>
          <p:cNvSpPr/>
          <p:nvPr/>
        </p:nvSpPr>
        <p:spPr>
          <a:xfrm>
            <a:off x="1409700" y="5029661"/>
            <a:ext cx="1952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目录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0A14B34-0DE5-412A-BE1D-55A09F320C5C}"/>
              </a:ext>
            </a:extLst>
          </p:cNvPr>
          <p:cNvSpPr/>
          <p:nvPr/>
        </p:nvSpPr>
        <p:spPr>
          <a:xfrm>
            <a:off x="1474371" y="5812302"/>
            <a:ext cx="2197500" cy="2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14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COMPANY PROFILE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B0137B6-3CE1-4155-A1BB-19A90D95A409}"/>
              </a:ext>
            </a:extLst>
          </p:cNvPr>
          <p:cNvSpPr txBox="1"/>
          <p:nvPr/>
        </p:nvSpPr>
        <p:spPr>
          <a:xfrm>
            <a:off x="9471662" y="1533249"/>
            <a:ext cx="1133644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3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笔记本组</a:t>
            </a:r>
            <a:endParaRPr lang="zh-CN" altLang="en-US" sz="1839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BF97F89-2AC3-4EE0-B865-35D145BEFB89}"/>
              </a:ext>
            </a:extLst>
          </p:cNvPr>
          <p:cNvSpPr txBox="1"/>
          <p:nvPr/>
        </p:nvSpPr>
        <p:spPr>
          <a:xfrm>
            <a:off x="9471662" y="3189759"/>
            <a:ext cx="1210588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3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笔记本</a:t>
            </a:r>
            <a:endParaRPr lang="zh-CN" altLang="en-US" sz="1839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B6F8CB2-5295-4C96-8DFB-90AECAF3125E}"/>
              </a:ext>
            </a:extLst>
          </p:cNvPr>
          <p:cNvSpPr txBox="1"/>
          <p:nvPr/>
        </p:nvSpPr>
        <p:spPr>
          <a:xfrm>
            <a:off x="9651143" y="4904541"/>
            <a:ext cx="659155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3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笔记</a:t>
            </a:r>
            <a:endParaRPr lang="zh-CN" altLang="en-US" sz="1839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xmlns="" id="{B7D9C424-1C03-48EA-9091-92573D018FF5}"/>
              </a:ext>
            </a:extLst>
          </p:cNvPr>
          <p:cNvSpPr>
            <a:spLocks/>
          </p:cNvSpPr>
          <p:nvPr/>
        </p:nvSpPr>
        <p:spPr bwMode="auto">
          <a:xfrm>
            <a:off x="5898849" y="1610704"/>
            <a:ext cx="221721" cy="220447"/>
          </a:xfrm>
          <a:custGeom>
            <a:avLst/>
            <a:gdLst>
              <a:gd name="T0" fmla="*/ 194 w 348"/>
              <a:gd name="T1" fmla="*/ 346 h 346"/>
              <a:gd name="T2" fmla="*/ 348 w 348"/>
              <a:gd name="T3" fmla="*/ 0 h 346"/>
              <a:gd name="T4" fmla="*/ 0 w 348"/>
              <a:gd name="T5" fmla="*/ 156 h 346"/>
              <a:gd name="T6" fmla="*/ 0 w 348"/>
              <a:gd name="T7" fmla="*/ 156 h 346"/>
              <a:gd name="T8" fmla="*/ 171 w 348"/>
              <a:gd name="T9" fmla="*/ 179 h 346"/>
              <a:gd name="T10" fmla="*/ 194 w 348"/>
              <a:gd name="T11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346">
                <a:moveTo>
                  <a:pt x="194" y="346"/>
                </a:moveTo>
                <a:lnTo>
                  <a:pt x="348" y="0"/>
                </a:lnTo>
                <a:lnTo>
                  <a:pt x="0" y="156"/>
                </a:lnTo>
                <a:lnTo>
                  <a:pt x="0" y="156"/>
                </a:lnTo>
                <a:lnTo>
                  <a:pt x="171" y="179"/>
                </a:lnTo>
                <a:lnTo>
                  <a:pt x="194" y="346"/>
                </a:lnTo>
                <a:close/>
              </a:path>
            </a:pathLst>
          </a:custGeom>
          <a:noFill/>
          <a:ln w="38100" cap="rnd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40" tIns="60070" rIns="120140" bIns="60070" numCol="1" anchor="t" anchorCtr="0" compatLnSpc="1">
            <a:prstTxWarp prst="textNoShape">
              <a:avLst/>
            </a:prstTxWarp>
          </a:bodyPr>
          <a:lstStyle/>
          <a:p>
            <a:endParaRPr lang="zh-CN" altLang="en-US" sz="1577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xmlns="" id="{0A0A0DD6-E370-43C0-9162-BEDD5F671F27}"/>
              </a:ext>
            </a:extLst>
          </p:cNvPr>
          <p:cNvSpPr>
            <a:spLocks/>
          </p:cNvSpPr>
          <p:nvPr/>
        </p:nvSpPr>
        <p:spPr bwMode="auto">
          <a:xfrm>
            <a:off x="5906926" y="3344671"/>
            <a:ext cx="221721" cy="220447"/>
          </a:xfrm>
          <a:custGeom>
            <a:avLst/>
            <a:gdLst>
              <a:gd name="T0" fmla="*/ 194 w 348"/>
              <a:gd name="T1" fmla="*/ 346 h 346"/>
              <a:gd name="T2" fmla="*/ 348 w 348"/>
              <a:gd name="T3" fmla="*/ 0 h 346"/>
              <a:gd name="T4" fmla="*/ 0 w 348"/>
              <a:gd name="T5" fmla="*/ 156 h 346"/>
              <a:gd name="T6" fmla="*/ 0 w 348"/>
              <a:gd name="T7" fmla="*/ 156 h 346"/>
              <a:gd name="T8" fmla="*/ 171 w 348"/>
              <a:gd name="T9" fmla="*/ 179 h 346"/>
              <a:gd name="T10" fmla="*/ 194 w 348"/>
              <a:gd name="T11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346">
                <a:moveTo>
                  <a:pt x="194" y="346"/>
                </a:moveTo>
                <a:lnTo>
                  <a:pt x="348" y="0"/>
                </a:lnTo>
                <a:lnTo>
                  <a:pt x="0" y="156"/>
                </a:lnTo>
                <a:lnTo>
                  <a:pt x="0" y="156"/>
                </a:lnTo>
                <a:lnTo>
                  <a:pt x="171" y="179"/>
                </a:lnTo>
                <a:lnTo>
                  <a:pt x="194" y="346"/>
                </a:lnTo>
                <a:close/>
              </a:path>
            </a:pathLst>
          </a:custGeom>
          <a:noFill/>
          <a:ln w="38100" cap="rnd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40" tIns="60070" rIns="120140" bIns="60070" numCol="1" anchor="t" anchorCtr="0" compatLnSpc="1">
            <a:prstTxWarp prst="textNoShape">
              <a:avLst/>
            </a:prstTxWarp>
          </a:bodyPr>
          <a:lstStyle/>
          <a:p>
            <a:endParaRPr lang="zh-CN" altLang="en-US" sz="1577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xmlns="" id="{986663DE-7831-4EE2-B2E6-9208945CCBFE}"/>
              </a:ext>
            </a:extLst>
          </p:cNvPr>
          <p:cNvSpPr>
            <a:spLocks/>
          </p:cNvSpPr>
          <p:nvPr/>
        </p:nvSpPr>
        <p:spPr bwMode="auto">
          <a:xfrm>
            <a:off x="6010353" y="5092221"/>
            <a:ext cx="221721" cy="220447"/>
          </a:xfrm>
          <a:custGeom>
            <a:avLst/>
            <a:gdLst>
              <a:gd name="T0" fmla="*/ 194 w 348"/>
              <a:gd name="T1" fmla="*/ 346 h 346"/>
              <a:gd name="T2" fmla="*/ 348 w 348"/>
              <a:gd name="T3" fmla="*/ 0 h 346"/>
              <a:gd name="T4" fmla="*/ 0 w 348"/>
              <a:gd name="T5" fmla="*/ 156 h 346"/>
              <a:gd name="T6" fmla="*/ 0 w 348"/>
              <a:gd name="T7" fmla="*/ 156 h 346"/>
              <a:gd name="T8" fmla="*/ 171 w 348"/>
              <a:gd name="T9" fmla="*/ 179 h 346"/>
              <a:gd name="T10" fmla="*/ 194 w 348"/>
              <a:gd name="T11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346">
                <a:moveTo>
                  <a:pt x="194" y="346"/>
                </a:moveTo>
                <a:lnTo>
                  <a:pt x="348" y="0"/>
                </a:lnTo>
                <a:lnTo>
                  <a:pt x="0" y="156"/>
                </a:lnTo>
                <a:lnTo>
                  <a:pt x="0" y="156"/>
                </a:lnTo>
                <a:lnTo>
                  <a:pt x="171" y="179"/>
                </a:lnTo>
                <a:lnTo>
                  <a:pt x="194" y="346"/>
                </a:lnTo>
                <a:close/>
              </a:path>
            </a:pathLst>
          </a:custGeom>
          <a:noFill/>
          <a:ln w="38100" cap="rnd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40" tIns="60070" rIns="120140" bIns="60070" numCol="1" anchor="t" anchorCtr="0" compatLnSpc="1">
            <a:prstTxWarp prst="textNoShape">
              <a:avLst/>
            </a:prstTxWarp>
          </a:bodyPr>
          <a:lstStyle/>
          <a:p>
            <a:endParaRPr lang="zh-CN" altLang="en-US" sz="1577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5CA0244-BC82-4719-AD92-015E6A567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9" y="635240"/>
            <a:ext cx="4524376" cy="5747282"/>
          </a:xfrm>
          <a:prstGeom prst="rect">
            <a:avLst/>
          </a:prstGeom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04" y="1434249"/>
            <a:ext cx="1190706" cy="7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5" t="21022"/>
          <a:stretch/>
        </p:blipFill>
        <p:spPr bwMode="auto">
          <a:xfrm>
            <a:off x="7028858" y="2882020"/>
            <a:ext cx="1346814" cy="12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 descr="E:\360MoveData\Users\Administrator\Desktop\千图网_文艺清新夏天桌面书本_图片编号36297471\_DSC06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6869" r="14833" b="11215"/>
          <a:stretch/>
        </p:blipFill>
        <p:spPr bwMode="auto">
          <a:xfrm>
            <a:off x="7028858" y="4604858"/>
            <a:ext cx="1314450" cy="10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944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E3161F1-0B0B-4955-94A0-98F1D2C4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3" t="11264" b="9438"/>
          <a:stretch/>
        </p:blipFill>
        <p:spPr>
          <a:xfrm flipH="1">
            <a:off x="0" y="0"/>
            <a:ext cx="12192000" cy="69246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D196905-CB7F-4474-BD1F-8044FBBFAEE7}"/>
              </a:ext>
            </a:extLst>
          </p:cNvPr>
          <p:cNvSpPr/>
          <p:nvPr/>
        </p:nvSpPr>
        <p:spPr>
          <a:xfrm>
            <a:off x="695325" y="647700"/>
            <a:ext cx="10868025" cy="5734050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47833936-7240-413C-A0E8-2D0BD87D3901}"/>
              </a:ext>
            </a:extLst>
          </p:cNvPr>
          <p:cNvSpPr/>
          <p:nvPr/>
        </p:nvSpPr>
        <p:spPr>
          <a:xfrm>
            <a:off x="9259365" y="1399061"/>
            <a:ext cx="1363391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01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1FD198D-C0D3-4BD8-AD41-E46DA30FB601}"/>
              </a:ext>
            </a:extLst>
          </p:cNvPr>
          <p:cNvSpPr txBox="1"/>
          <p:nvPr/>
        </p:nvSpPr>
        <p:spPr>
          <a:xfrm>
            <a:off x="5970675" y="3348768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笔记本体系</a:t>
            </a:r>
            <a:endParaRPr lang="zh-CN" altLang="en-US" sz="4000" b="1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A6C1761-0C66-44BB-880C-3D8D2AE22C62}"/>
              </a:ext>
            </a:extLst>
          </p:cNvPr>
          <p:cNvSpPr txBox="1"/>
          <p:nvPr/>
        </p:nvSpPr>
        <p:spPr>
          <a:xfrm>
            <a:off x="6303454" y="4097550"/>
            <a:ext cx="4319302" cy="96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14" spc="78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笔记本组就是一个书房，笔记本就是一个书架，笔记就是一本书。</a:t>
            </a:r>
            <a:endParaRPr lang="en-US" altLang="zh-CN" sz="1314" spc="788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14" spc="78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走进书房，走到书架，拿起一本书</a:t>
            </a:r>
            <a:endParaRPr lang="zh-CN" altLang="en-US" sz="1314" spc="788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60FD1E7-8E35-40D4-AC6C-D0F99B8EF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3" y="1785286"/>
            <a:ext cx="4729131" cy="31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626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4" t="59771" r="-79140" b="-56339"/>
          <a:stretch/>
        </p:blipFill>
        <p:spPr bwMode="auto">
          <a:xfrm>
            <a:off x="17910810" y="8332470"/>
            <a:ext cx="513969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11791" r="33349" b="12049"/>
          <a:stretch/>
        </p:blipFill>
        <p:spPr bwMode="auto">
          <a:xfrm>
            <a:off x="0" y="11987"/>
            <a:ext cx="2632710" cy="450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My Documents\Tencent Files\147606478\Image\C2C\1E56CE50820BC242CB166B7D21A524F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11586" r="34332" b="11701"/>
          <a:stretch/>
        </p:blipFill>
        <p:spPr bwMode="auto">
          <a:xfrm>
            <a:off x="4874198" y="0"/>
            <a:ext cx="2531327" cy="45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My Documents\Tencent Files\147606478\Image\C2C\2EFA3EA65343E468DD5838A3DEEF523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11083" r="31571" b="11413"/>
          <a:stretch/>
        </p:blipFill>
        <p:spPr bwMode="auto">
          <a:xfrm>
            <a:off x="6851101" y="2478219"/>
            <a:ext cx="2633288" cy="40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My Documents\Tencent Files\147606478\Image\C2C\6C249E4C943A57DA70F80E6814AC939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11030" r="31844" b="11387"/>
          <a:stretch/>
        </p:blipFill>
        <p:spPr bwMode="auto">
          <a:xfrm>
            <a:off x="2215292" y="2635032"/>
            <a:ext cx="2658905" cy="42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89" y="-61704"/>
            <a:ext cx="22955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AD83F41D-2BDD-469D-82FE-7A27F9A3082C}"/>
              </a:ext>
            </a:extLst>
          </p:cNvPr>
          <p:cNvGrpSpPr/>
          <p:nvPr/>
        </p:nvGrpSpPr>
        <p:grpSpPr>
          <a:xfrm>
            <a:off x="1138319" y="1672838"/>
            <a:ext cx="5023190" cy="3710658"/>
            <a:chOff x="205699" y="1175265"/>
            <a:chExt cx="3198544" cy="2482399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C7398052-337C-4C57-874F-209552461DD3}"/>
                </a:ext>
              </a:extLst>
            </p:cNvPr>
            <p:cNvCxnSpPr/>
            <p:nvPr/>
          </p:nvCxnSpPr>
          <p:spPr>
            <a:xfrm>
              <a:off x="2853525" y="1175265"/>
              <a:ext cx="550718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E26462ED-F183-4665-8575-4A9A2CD47C90}"/>
                </a:ext>
              </a:extLst>
            </p:cNvPr>
            <p:cNvCxnSpPr/>
            <p:nvPr/>
          </p:nvCxnSpPr>
          <p:spPr>
            <a:xfrm rot="5400000">
              <a:off x="3124932" y="1450625"/>
              <a:ext cx="550718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D8777C92-D440-4579-9146-7CBED8B28F00}"/>
                </a:ext>
              </a:extLst>
            </p:cNvPr>
            <p:cNvGrpSpPr/>
            <p:nvPr/>
          </p:nvGrpSpPr>
          <p:grpSpPr>
            <a:xfrm rot="10800000">
              <a:off x="205699" y="3106946"/>
              <a:ext cx="550718" cy="550718"/>
              <a:chOff x="4558146" y="1947144"/>
              <a:chExt cx="734291" cy="734291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xmlns="" id="{39167890-CE6A-4025-8958-D68A6DDDE1CD}"/>
                  </a:ext>
                </a:extLst>
              </p:cNvPr>
              <p:cNvCxnSpPr/>
              <p:nvPr/>
            </p:nvCxnSpPr>
            <p:spPr>
              <a:xfrm>
                <a:off x="4558146" y="1947144"/>
                <a:ext cx="734291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CB13CBFC-6CB9-4686-AB27-6ED9D43042C0}"/>
                  </a:ext>
                </a:extLst>
              </p:cNvPr>
              <p:cNvCxnSpPr/>
              <p:nvPr/>
            </p:nvCxnSpPr>
            <p:spPr>
              <a:xfrm rot="5400000">
                <a:off x="4920022" y="2314290"/>
                <a:ext cx="734291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100332A-4C3E-43EA-82A4-1FD567412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22" y="2470478"/>
            <a:ext cx="3782697" cy="2517322"/>
          </a:xfrm>
          <a:prstGeom prst="rect">
            <a:avLst/>
          </a:prstGeom>
        </p:spPr>
      </p:pic>
      <p:sp>
        <p:nvSpPr>
          <p:cNvPr id="22" name="PA_文本框 32">
            <a:extLst>
              <a:ext uri="{FF2B5EF4-FFF2-40B4-BE49-F238E27FC236}">
                <a16:creationId xmlns:a16="http://schemas.microsoft.com/office/drawing/2014/main" xmlns="" id="{749CEBEB-A39E-47B1-987C-92C1D02FE84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07672" y="4644051"/>
            <a:ext cx="1183578" cy="3350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77" dirty="0">
                <a:solidFill>
                  <a:srgbClr val="FFFFF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M O R E</a:t>
            </a:r>
            <a:endParaRPr lang="zh-CN" altLang="en-US" sz="1577" dirty="0">
              <a:solidFill>
                <a:srgbClr val="FFFFFF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xmlns="" id="{447333F1-E806-4CEA-A647-716F25F33D5D}"/>
              </a:ext>
            </a:extLst>
          </p:cNvPr>
          <p:cNvSpPr txBox="1"/>
          <p:nvPr/>
        </p:nvSpPr>
        <p:spPr>
          <a:xfrm>
            <a:off x="1777658" y="2063241"/>
            <a:ext cx="4383851" cy="416895"/>
          </a:xfrm>
          <a:prstGeom prst="rect">
            <a:avLst/>
          </a:prstGeom>
          <a:noFill/>
        </p:spPr>
        <p:txBody>
          <a:bodyPr wrap="square" lIns="90089" tIns="45046" rIns="90089" bIns="4504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77" b="1" dirty="0" smtClean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华文黑体" pitchFamily="2" charset="-122"/>
                <a:sym typeface="思源黑体 CN Light" panose="020B0300000000000000" pitchFamily="34" charset="-122"/>
              </a:rPr>
              <a:t>笔记本整理逻辑</a:t>
            </a:r>
            <a:endParaRPr lang="zh-CN" altLang="en-US" sz="1577" b="1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华文黑体" pitchFamily="2" charset="-122"/>
              <a:sym typeface="思源黑体 CN Light" panose="020B03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4A02978C-4971-4EEA-9B0A-3EEE56FA5596}"/>
              </a:ext>
            </a:extLst>
          </p:cNvPr>
          <p:cNvSpPr txBox="1"/>
          <p:nvPr/>
        </p:nvSpPr>
        <p:spPr>
          <a:xfrm>
            <a:off x="1600042" y="2575276"/>
            <a:ext cx="4212758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88"/>
              </a:spcBef>
            </a:pPr>
            <a:r>
              <a:rPr lang="zh-CN" altLang="en-US" sz="1314" dirty="0" smtClean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Hiragino Sans GB W3" charset="-122"/>
                <a:sym typeface="思源黑体 CN Light" panose="020B0300000000000000" pitchFamily="34" charset="-122"/>
              </a:rPr>
              <a:t>笔记本分类没有对错</a:t>
            </a:r>
            <a:endParaRPr lang="en-US" altLang="zh-CN" sz="1314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Hiragino Sans GB W3" charset="-122"/>
              <a:sym typeface="思源黑体 CN Light" panose="020B03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3D91005-6714-415F-96F9-1B5B3DAEB294}"/>
              </a:ext>
            </a:extLst>
          </p:cNvPr>
          <p:cNvSpPr txBox="1"/>
          <p:nvPr/>
        </p:nvSpPr>
        <p:spPr>
          <a:xfrm>
            <a:off x="1772814" y="3181506"/>
            <a:ext cx="2541080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14" dirty="0" smtClean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要有一套自己的笔记本整理逻辑</a:t>
            </a:r>
            <a:endParaRPr lang="zh-CN" altLang="en-US" sz="1314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560F690-33B7-4386-BBCC-C70147B72B84}"/>
              </a:ext>
            </a:extLst>
          </p:cNvPr>
          <p:cNvSpPr txBox="1"/>
          <p:nvPr/>
        </p:nvSpPr>
        <p:spPr>
          <a:xfrm>
            <a:off x="1772813" y="3505008"/>
            <a:ext cx="1867819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14" dirty="0" smtClean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用笔记本做信息流管理</a:t>
            </a:r>
            <a:endParaRPr lang="zh-CN" altLang="en-US" sz="1314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9ED0A885-C9ED-4968-9346-15282297C6B7}"/>
              </a:ext>
            </a:extLst>
          </p:cNvPr>
          <p:cNvSpPr txBox="1"/>
          <p:nvPr/>
        </p:nvSpPr>
        <p:spPr>
          <a:xfrm>
            <a:off x="1772814" y="3855516"/>
            <a:ext cx="1026243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14" dirty="0" smtClean="0">
                <a:solidFill>
                  <a:schemeClr val="bg2">
                    <a:lumMod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用标签分类</a:t>
            </a:r>
            <a:endParaRPr lang="zh-CN" altLang="en-US" sz="1314" dirty="0">
              <a:solidFill>
                <a:schemeClr val="bg2">
                  <a:lumMod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3E93C9-DCA0-40FC-BADC-500C047D1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67" y="2480136"/>
            <a:ext cx="5304452" cy="35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Arrow: Bent 1">
            <a:extLst>
              <a:ext uri="{FF2B5EF4-FFF2-40B4-BE49-F238E27FC236}">
                <a16:creationId xmlns:a16="http://schemas.microsoft.com/office/drawing/2014/main" xmlns="" id="{251C2814-B4A2-4B27-90F6-880C767CC3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4766202" y="1889705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5" name="千图PPT彼岸天：ID 8661124库_Arrow: Bent 2">
            <a:extLst>
              <a:ext uri="{FF2B5EF4-FFF2-40B4-BE49-F238E27FC236}">
                <a16:creationId xmlns:a16="http://schemas.microsoft.com/office/drawing/2014/main" xmlns="" id="{13114104-A571-4CB2-8E58-DC52790B0B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4083410" y="4894561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6" name="千图PPT彼岸天：ID 8661124库_Arrow: Bent 3">
            <a:extLst>
              <a:ext uri="{FF2B5EF4-FFF2-40B4-BE49-F238E27FC236}">
                <a16:creationId xmlns:a16="http://schemas.microsoft.com/office/drawing/2014/main" xmlns="" id="{5C985178-6B09-4BF4-95CD-31F602FAA7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23293" y="2786071"/>
            <a:ext cx="3274855" cy="4827693"/>
          </a:xfrm>
          <a:prstGeom prst="bentArrow">
            <a:avLst>
              <a:gd name="adj1" fmla="val 7011"/>
              <a:gd name="adj2" fmla="val 9487"/>
              <a:gd name="adj3" fmla="val 13346"/>
              <a:gd name="adj4" fmla="val 252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7" name="千图PPT彼岸天：ID 8661124库_Arrow: Bent 4">
            <a:extLst>
              <a:ext uri="{FF2B5EF4-FFF2-40B4-BE49-F238E27FC236}">
                <a16:creationId xmlns:a16="http://schemas.microsoft.com/office/drawing/2014/main" xmlns="" id="{0E19B51C-4D12-43B4-9BC8-9A4999CC3F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3067493" y="3393040"/>
            <a:ext cx="4027164" cy="4827693"/>
          </a:xfrm>
          <a:prstGeom prst="bentArrow">
            <a:avLst>
              <a:gd name="adj1" fmla="val 5776"/>
              <a:gd name="adj2" fmla="val 9487"/>
              <a:gd name="adj3" fmla="val 13346"/>
              <a:gd name="adj4" fmla="val 2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8" name="千图PPT彼岸天：ID 8661124库_Arrow: Bent 5">
            <a:extLst>
              <a:ext uri="{FF2B5EF4-FFF2-40B4-BE49-F238E27FC236}">
                <a16:creationId xmlns:a16="http://schemas.microsoft.com/office/drawing/2014/main" xmlns="" id="{49B2741C-89EE-4C5A-9C7C-009D3DA55F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20430" y="4347273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5" name="iSlíďè">
            <a:extLst>
              <a:ext uri="{FF2B5EF4-FFF2-40B4-BE49-F238E27FC236}">
                <a16:creationId xmlns:a16="http://schemas.microsoft.com/office/drawing/2014/main" xmlns="" id="{7C027AB3-A40E-47C6-BEB8-3BEDE0181CEC}"/>
              </a:ext>
            </a:extLst>
          </p:cNvPr>
          <p:cNvSpPr txBox="1"/>
          <p:nvPr/>
        </p:nvSpPr>
        <p:spPr bwMode="auto">
          <a:xfrm>
            <a:off x="2780648" y="193157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加工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7" name="iSlíďè">
            <a:extLst>
              <a:ext uri="{FF2B5EF4-FFF2-40B4-BE49-F238E27FC236}">
                <a16:creationId xmlns:a16="http://schemas.microsoft.com/office/drawing/2014/main" xmlns="" id="{508D23F1-1B73-4214-A7CA-8975C67677DA}"/>
              </a:ext>
            </a:extLst>
          </p:cNvPr>
          <p:cNvSpPr txBox="1"/>
          <p:nvPr/>
        </p:nvSpPr>
        <p:spPr bwMode="auto">
          <a:xfrm>
            <a:off x="1201812" y="363949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输出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29" name="iSlíďè">
            <a:extLst>
              <a:ext uri="{FF2B5EF4-FFF2-40B4-BE49-F238E27FC236}">
                <a16:creationId xmlns:a16="http://schemas.microsoft.com/office/drawing/2014/main" xmlns="" id="{BA06C3C7-56FB-477C-AEC4-4E817E45825C}"/>
              </a:ext>
            </a:extLst>
          </p:cNvPr>
          <p:cNvSpPr txBox="1"/>
          <p:nvPr/>
        </p:nvSpPr>
        <p:spPr bwMode="auto">
          <a:xfrm>
            <a:off x="2036397" y="504953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收集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1" name="iSlíďè">
            <a:extLst>
              <a:ext uri="{FF2B5EF4-FFF2-40B4-BE49-F238E27FC236}">
                <a16:creationId xmlns:a16="http://schemas.microsoft.com/office/drawing/2014/main" xmlns="" id="{D3C573C6-B771-4AC6-A1E1-5FBEA78E2298}"/>
              </a:ext>
            </a:extLst>
          </p:cNvPr>
          <p:cNvSpPr txBox="1"/>
          <p:nvPr/>
        </p:nvSpPr>
        <p:spPr bwMode="auto">
          <a:xfrm>
            <a:off x="9561118" y="279136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整理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3" name="iSlíďè">
            <a:extLst>
              <a:ext uri="{FF2B5EF4-FFF2-40B4-BE49-F238E27FC236}">
                <a16:creationId xmlns:a16="http://schemas.microsoft.com/office/drawing/2014/main" xmlns="" id="{5F0136DD-AA93-4256-9823-D2B637936F54}"/>
              </a:ext>
            </a:extLst>
          </p:cNvPr>
          <p:cNvSpPr txBox="1"/>
          <p:nvPr/>
        </p:nvSpPr>
        <p:spPr bwMode="auto">
          <a:xfrm>
            <a:off x="8654744" y="438896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归档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3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E3161F1-0B0B-4955-94A0-98F1D2C4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3" t="11264" b="9438"/>
          <a:stretch/>
        </p:blipFill>
        <p:spPr>
          <a:xfrm flipH="1">
            <a:off x="0" y="0"/>
            <a:ext cx="12192000" cy="69246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D196905-CB7F-4474-BD1F-8044FBBFAEE7}"/>
              </a:ext>
            </a:extLst>
          </p:cNvPr>
          <p:cNvSpPr/>
          <p:nvPr/>
        </p:nvSpPr>
        <p:spPr>
          <a:xfrm>
            <a:off x="695325" y="647700"/>
            <a:ext cx="10868025" cy="5734050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47833936-7240-413C-A0E8-2D0BD87D3901}"/>
              </a:ext>
            </a:extLst>
          </p:cNvPr>
          <p:cNvSpPr/>
          <p:nvPr/>
        </p:nvSpPr>
        <p:spPr>
          <a:xfrm>
            <a:off x="9259365" y="1399061"/>
            <a:ext cx="1363391" cy="68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02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1FD198D-C0D3-4BD8-AD41-E46DA30FB601}"/>
              </a:ext>
            </a:extLst>
          </p:cNvPr>
          <p:cNvSpPr txBox="1"/>
          <p:nvPr/>
        </p:nvSpPr>
        <p:spPr>
          <a:xfrm>
            <a:off x="6268984" y="3339243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演示</a:t>
            </a:r>
            <a:endParaRPr lang="zh-CN" altLang="en-US" sz="4000" b="1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F6A611CE-7014-44A3-8714-EDC537CCF4A9}"/>
              </a:ext>
            </a:extLst>
          </p:cNvPr>
          <p:cNvSpPr txBox="1">
            <a:spLocks/>
          </p:cNvSpPr>
          <p:nvPr/>
        </p:nvSpPr>
        <p:spPr>
          <a:xfrm>
            <a:off x="6306667" y="4390907"/>
            <a:ext cx="4618507" cy="775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01430">
              <a:lnSpc>
                <a:spcPct val="114000"/>
              </a:lnSpc>
              <a:spcBef>
                <a:spcPts val="1314"/>
              </a:spcBef>
              <a:buNone/>
              <a:defRPr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  <a:sym typeface="思源黑体 CN Light" panose="020B0300000000000000" pitchFamily="34" charset="-122"/>
              </a:rPr>
              <a:t>以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  <a:sym typeface="思源黑体 CN Light" panose="020B0300000000000000" pitchFamily="34" charset="-122"/>
              </a:rPr>
              <a:t>Window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Calibri"/>
                <a:sym typeface="思源黑体 CN Light" panose="020B0300000000000000" pitchFamily="34" charset="-122"/>
              </a:rPr>
              <a:t>客户端为例，简单做一个操作演示，知道怎么去建立笔记本就可以了</a:t>
            </a:r>
            <a:endParaRPr lang="id-ID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Calibri"/>
              <a:sym typeface="思源黑体 CN Light" panose="020B03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E75B0D-D8D6-453A-BC79-D5565FFF4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3" y="1785286"/>
            <a:ext cx="4729131" cy="31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971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992934C-568E-4C49-9F05-1106BEDC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9100" cy="692467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B258EE6-063C-4407-8CFB-EF18CB572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3" t="11264" b="9438"/>
          <a:stretch/>
        </p:blipFill>
        <p:spPr>
          <a:xfrm flipH="1">
            <a:off x="8039100" y="0"/>
            <a:ext cx="4152900" cy="6924675"/>
          </a:xfrm>
          <a:prstGeom prst="rect">
            <a:avLst/>
          </a:prstGeom>
        </p:spPr>
      </p:pic>
      <p:sp>
        <p:nvSpPr>
          <p:cNvPr id="8" name="矩形 259">
            <a:extLst>
              <a:ext uri="{FF2B5EF4-FFF2-40B4-BE49-F238E27FC236}">
                <a16:creationId xmlns:a16="http://schemas.microsoft.com/office/drawing/2014/main" xmlns="" id="{382D3F17-1D65-423C-B0FA-CF8A5EC6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804" y="2064363"/>
            <a:ext cx="25581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思源黑体 CN Light" panose="020B0300000000000000" pitchFamily="34" charset="-122"/>
              </a:rPr>
              <a:t>THANKS~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E2A44A4-D61D-4DC4-94CA-1ACF8AD986F3}"/>
              </a:ext>
            </a:extLst>
          </p:cNvPr>
          <p:cNvSpPr txBox="1"/>
          <p:nvPr/>
        </p:nvSpPr>
        <p:spPr>
          <a:xfrm>
            <a:off x="8164505" y="3798261"/>
            <a:ext cx="262327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dist" defTabSz="685800">
              <a:defRPr/>
            </a:pPr>
            <a:r>
              <a:rPr lang="en-US" altLang="zh-CN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 CN Light" panose="020B0300000000000000" pitchFamily="34" charset="-122"/>
              </a:rPr>
              <a:t>2021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6198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海量PPT模板www.58pic.com ​​">
  <a:themeElements>
    <a:clrScheme name="自定义 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C8AC44"/>
      </a:accent2>
      <a:accent3>
        <a:srgbClr val="3F3F3F"/>
      </a:accent3>
      <a:accent4>
        <a:srgbClr val="C8AC44"/>
      </a:accent4>
      <a:accent5>
        <a:srgbClr val="3F3F3F"/>
      </a:accent5>
      <a:accent6>
        <a:srgbClr val="C8AC44"/>
      </a:accent6>
      <a:hlink>
        <a:srgbClr val="3F3F3F"/>
      </a:hlink>
      <a:folHlink>
        <a:srgbClr val="C8AC4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119</Words>
  <Application>Microsoft Office PowerPoint</Application>
  <PresentationFormat>自定义</PresentationFormat>
  <Paragraphs>35</Paragraphs>
  <Slides>8</Slides>
  <Notes>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千图网海量PPT模板www.58pic.com 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68</dc:title>
  <dc:creator>asus</dc:creator>
  <cp:lastModifiedBy>春晓</cp:lastModifiedBy>
  <cp:revision>47</cp:revision>
  <dcterms:created xsi:type="dcterms:W3CDTF">2018-04-10T04:31:45Z</dcterms:created>
  <dcterms:modified xsi:type="dcterms:W3CDTF">2021-05-21T07:29:32Z</dcterms:modified>
</cp:coreProperties>
</file>