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9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10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11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1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3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4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5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6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7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8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9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10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heme/themeOverride1.xml" ContentType="application/vnd.openxmlformats-officedocument.themeOverr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11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  <p:sldMasterId id="2147483656" r:id="rId3"/>
    <p:sldMasterId id="2147483659" r:id="rId4"/>
    <p:sldMasterId id="2147483662" r:id="rId5"/>
    <p:sldMasterId id="2147483665" r:id="rId6"/>
    <p:sldMasterId id="2147483668" r:id="rId7"/>
    <p:sldMasterId id="2147483672" r:id="rId8"/>
    <p:sldMasterId id="2147483676" r:id="rId9"/>
    <p:sldMasterId id="2147483679" r:id="rId10"/>
    <p:sldMasterId id="2147483684" r:id="rId11"/>
    <p:sldMasterId id="2147483689" r:id="rId12"/>
    <p:sldMasterId id="2147483694" r:id="rId13"/>
  </p:sldMasterIdLst>
  <p:notesMasterIdLst>
    <p:notesMasterId r:id="rId108"/>
  </p:notesMasterIdLst>
  <p:handoutMasterIdLst>
    <p:handoutMasterId r:id="rId109"/>
  </p:handoutMasterIdLst>
  <p:sldIdLst>
    <p:sldId id="3289" r:id="rId14"/>
    <p:sldId id="3966" r:id="rId15"/>
    <p:sldId id="3967" r:id="rId16"/>
    <p:sldId id="4186" r:id="rId17"/>
    <p:sldId id="4187" r:id="rId18"/>
    <p:sldId id="4188" r:id="rId19"/>
    <p:sldId id="4189" r:id="rId20"/>
    <p:sldId id="4190" r:id="rId21"/>
    <p:sldId id="4522" r:id="rId22"/>
    <p:sldId id="4191" r:id="rId23"/>
    <p:sldId id="4192" r:id="rId24"/>
    <p:sldId id="4263" r:id="rId25"/>
    <p:sldId id="4264" r:id="rId26"/>
    <p:sldId id="4337" r:id="rId27"/>
    <p:sldId id="4524" r:id="rId28"/>
    <p:sldId id="4409" r:id="rId29"/>
    <p:sldId id="3969" r:id="rId30"/>
    <p:sldId id="3789" r:id="rId31"/>
    <p:sldId id="3792" r:id="rId32"/>
    <p:sldId id="4124" r:id="rId33"/>
    <p:sldId id="3793" r:id="rId34"/>
    <p:sldId id="4123" r:id="rId35"/>
    <p:sldId id="3799" r:id="rId36"/>
    <p:sldId id="4125" r:id="rId37"/>
    <p:sldId id="4525" r:id="rId38"/>
    <p:sldId id="4614" r:id="rId39"/>
    <p:sldId id="3970" r:id="rId40"/>
    <p:sldId id="3977" r:id="rId41"/>
    <p:sldId id="3971" r:id="rId42"/>
    <p:sldId id="3972" r:id="rId43"/>
    <p:sldId id="4049" r:id="rId44"/>
    <p:sldId id="4050" r:id="rId45"/>
    <p:sldId id="4052" r:id="rId46"/>
    <p:sldId id="4053" r:id="rId47"/>
    <p:sldId id="4054" r:id="rId48"/>
    <p:sldId id="3988" r:id="rId49"/>
    <p:sldId id="3973" r:id="rId50"/>
    <p:sldId id="4055" r:id="rId51"/>
    <p:sldId id="3975" r:id="rId52"/>
    <p:sldId id="3980" r:id="rId53"/>
    <p:sldId id="3375" r:id="rId54"/>
    <p:sldId id="3639" r:id="rId55"/>
    <p:sldId id="3638" r:id="rId56"/>
    <p:sldId id="4610" r:id="rId57"/>
    <p:sldId id="3733" r:id="rId58"/>
    <p:sldId id="3981" r:id="rId59"/>
    <p:sldId id="3377" r:id="rId60"/>
    <p:sldId id="3406" r:id="rId61"/>
    <p:sldId id="3407" r:id="rId62"/>
    <p:sldId id="3408" r:id="rId63"/>
    <p:sldId id="3982" r:id="rId64"/>
    <p:sldId id="3381" r:id="rId65"/>
    <p:sldId id="3442" r:id="rId66"/>
    <p:sldId id="3443" r:id="rId67"/>
    <p:sldId id="3678" r:id="rId68"/>
    <p:sldId id="3983" r:id="rId69"/>
    <p:sldId id="3445" r:id="rId70"/>
    <p:sldId id="3986" r:id="rId71"/>
    <p:sldId id="3446" r:id="rId72"/>
    <p:sldId id="3984" r:id="rId73"/>
    <p:sldId id="3985" r:id="rId74"/>
    <p:sldId id="4185" r:id="rId75"/>
    <p:sldId id="4184" r:id="rId76"/>
    <p:sldId id="3679" r:id="rId77"/>
    <p:sldId id="4608" r:id="rId78"/>
    <p:sldId id="4600" r:id="rId79"/>
    <p:sldId id="4601" r:id="rId80"/>
    <p:sldId id="4602" r:id="rId81"/>
    <p:sldId id="4603" r:id="rId82"/>
    <p:sldId id="4604" r:id="rId83"/>
    <p:sldId id="4605" r:id="rId84"/>
    <p:sldId id="4606" r:id="rId85"/>
    <p:sldId id="4607" r:id="rId86"/>
    <p:sldId id="4504" r:id="rId87"/>
    <p:sldId id="4526" r:id="rId88"/>
    <p:sldId id="4505" r:id="rId89"/>
    <p:sldId id="4613" r:id="rId90"/>
    <p:sldId id="3987" r:id="rId91"/>
    <p:sldId id="3936" r:id="rId92"/>
    <p:sldId id="3934" r:id="rId93"/>
    <p:sldId id="3935" r:id="rId94"/>
    <p:sldId id="3937" r:id="rId95"/>
    <p:sldId id="3938" r:id="rId96"/>
    <p:sldId id="3939" r:id="rId97"/>
    <p:sldId id="3941" r:id="rId98"/>
    <p:sldId id="3942" r:id="rId99"/>
    <p:sldId id="3948" r:id="rId100"/>
    <p:sldId id="3949" r:id="rId101"/>
    <p:sldId id="3945" r:id="rId102"/>
    <p:sldId id="3940" r:id="rId103"/>
    <p:sldId id="4612" r:id="rId104"/>
    <p:sldId id="3952" r:id="rId105"/>
    <p:sldId id="3564" r:id="rId106"/>
    <p:sldId id="4056" r:id="rId107"/>
  </p:sldIdLst>
  <p:sldSz cx="12188825" cy="6858000"/>
  <p:notesSz cx="9144000" cy="6858000"/>
  <p:custDataLst>
    <p:tags r:id="rId1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lvl="1" indent="-18288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lvl="2" indent="-36830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lvl="3" indent="-55435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lvl="4" indent="-73977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-73977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-73977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-73977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-73977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2" userDrawn="1">
          <p15:clr>
            <a:srgbClr val="A4A3A4"/>
          </p15:clr>
        </p15:guide>
        <p15:guide id="2" orient="horz" pos="3836" userDrawn="1">
          <p15:clr>
            <a:srgbClr val="A4A3A4"/>
          </p15:clr>
        </p15:guide>
        <p15:guide id="3" pos="3838" userDrawn="1">
          <p15:clr>
            <a:srgbClr val="A4A3A4"/>
          </p15:clr>
        </p15:guide>
        <p15:guide id="4" pos="7150" userDrawn="1">
          <p15:clr>
            <a:srgbClr val="A4A3A4"/>
          </p15:clr>
        </p15:guide>
        <p15:guide id="5" pos="191" userDrawn="1">
          <p15:clr>
            <a:srgbClr val="A4A3A4"/>
          </p15:clr>
        </p15:guide>
        <p15:guide id="6" pos="12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375"/>
    <a:srgbClr val="BD8769"/>
    <a:srgbClr val="F16904"/>
    <a:srgbClr val="223D5E"/>
    <a:srgbClr val="EC206C"/>
    <a:srgbClr val="BC148E"/>
    <a:srgbClr val="0A1A3B"/>
    <a:srgbClr val="CE000D"/>
    <a:srgbClr val="FE67BE"/>
    <a:srgbClr val="8400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49"/>
    <p:restoredTop sz="92986"/>
  </p:normalViewPr>
  <p:slideViewPr>
    <p:cSldViewPr showGuides="1">
      <p:cViewPr varScale="1">
        <p:scale>
          <a:sx n="114" d="100"/>
          <a:sy n="114" d="100"/>
        </p:scale>
        <p:origin x="-744" y="-108"/>
      </p:cViewPr>
      <p:guideLst>
        <p:guide orient="horz" pos="322"/>
        <p:guide orient="horz" pos="3836"/>
        <p:guide pos="3838"/>
        <p:guide pos="7150"/>
        <p:guide pos="191"/>
        <p:guide pos="1261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3.xml"/><Relationship Id="rId21" Type="http://schemas.openxmlformats.org/officeDocument/2006/relationships/slide" Target="slides/slide8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63" Type="http://schemas.openxmlformats.org/officeDocument/2006/relationships/slide" Target="slides/slide50.xml"/><Relationship Id="rId68" Type="http://schemas.openxmlformats.org/officeDocument/2006/relationships/slide" Target="slides/slide55.xml"/><Relationship Id="rId84" Type="http://schemas.openxmlformats.org/officeDocument/2006/relationships/slide" Target="slides/slide71.xml"/><Relationship Id="rId89" Type="http://schemas.openxmlformats.org/officeDocument/2006/relationships/slide" Target="slides/slide76.xml"/><Relationship Id="rId1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07" Type="http://schemas.openxmlformats.org/officeDocument/2006/relationships/slide" Target="slides/slide94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slide" Target="slides/slide40.xml"/><Relationship Id="rId58" Type="http://schemas.openxmlformats.org/officeDocument/2006/relationships/slide" Target="slides/slide45.xml"/><Relationship Id="rId66" Type="http://schemas.openxmlformats.org/officeDocument/2006/relationships/slide" Target="slides/slide53.xml"/><Relationship Id="rId74" Type="http://schemas.openxmlformats.org/officeDocument/2006/relationships/slide" Target="slides/slide61.xml"/><Relationship Id="rId79" Type="http://schemas.openxmlformats.org/officeDocument/2006/relationships/slide" Target="slides/slide66.xml"/><Relationship Id="rId87" Type="http://schemas.openxmlformats.org/officeDocument/2006/relationships/slide" Target="slides/slide74.xml"/><Relationship Id="rId102" Type="http://schemas.openxmlformats.org/officeDocument/2006/relationships/slide" Target="slides/slide89.xml"/><Relationship Id="rId110" Type="http://schemas.openxmlformats.org/officeDocument/2006/relationships/tags" Target="tags/tag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8.xml"/><Relationship Id="rId82" Type="http://schemas.openxmlformats.org/officeDocument/2006/relationships/slide" Target="slides/slide69.xml"/><Relationship Id="rId90" Type="http://schemas.openxmlformats.org/officeDocument/2006/relationships/slide" Target="slides/slide77.xml"/><Relationship Id="rId95" Type="http://schemas.openxmlformats.org/officeDocument/2006/relationships/slide" Target="slides/slide82.xml"/><Relationship Id="rId19" Type="http://schemas.openxmlformats.org/officeDocument/2006/relationships/slide" Target="slides/slide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slide" Target="slides/slide43.xml"/><Relationship Id="rId64" Type="http://schemas.openxmlformats.org/officeDocument/2006/relationships/slide" Target="slides/slide51.xml"/><Relationship Id="rId69" Type="http://schemas.openxmlformats.org/officeDocument/2006/relationships/slide" Target="slides/slide56.xml"/><Relationship Id="rId77" Type="http://schemas.openxmlformats.org/officeDocument/2006/relationships/slide" Target="slides/slide64.xml"/><Relationship Id="rId100" Type="http://schemas.openxmlformats.org/officeDocument/2006/relationships/slide" Target="slides/slide87.xml"/><Relationship Id="rId105" Type="http://schemas.openxmlformats.org/officeDocument/2006/relationships/slide" Target="slides/slide92.xml"/><Relationship Id="rId113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72" Type="http://schemas.openxmlformats.org/officeDocument/2006/relationships/slide" Target="slides/slide59.xml"/><Relationship Id="rId80" Type="http://schemas.openxmlformats.org/officeDocument/2006/relationships/slide" Target="slides/slide67.xml"/><Relationship Id="rId85" Type="http://schemas.openxmlformats.org/officeDocument/2006/relationships/slide" Target="slides/slide72.xml"/><Relationship Id="rId93" Type="http://schemas.openxmlformats.org/officeDocument/2006/relationships/slide" Target="slides/slide80.xml"/><Relationship Id="rId98" Type="http://schemas.openxmlformats.org/officeDocument/2006/relationships/slide" Target="slides/slide85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slide" Target="slides/slide46.xml"/><Relationship Id="rId67" Type="http://schemas.openxmlformats.org/officeDocument/2006/relationships/slide" Target="slides/slide54.xml"/><Relationship Id="rId103" Type="http://schemas.openxmlformats.org/officeDocument/2006/relationships/slide" Target="slides/slide90.xml"/><Relationship Id="rId108" Type="http://schemas.openxmlformats.org/officeDocument/2006/relationships/notesMaster" Target="notesMasters/notesMaster1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slide" Target="slides/slide41.xml"/><Relationship Id="rId62" Type="http://schemas.openxmlformats.org/officeDocument/2006/relationships/slide" Target="slides/slide49.xml"/><Relationship Id="rId70" Type="http://schemas.openxmlformats.org/officeDocument/2006/relationships/slide" Target="slides/slide57.xml"/><Relationship Id="rId75" Type="http://schemas.openxmlformats.org/officeDocument/2006/relationships/slide" Target="slides/slide62.xml"/><Relationship Id="rId83" Type="http://schemas.openxmlformats.org/officeDocument/2006/relationships/slide" Target="slides/slide70.xml"/><Relationship Id="rId88" Type="http://schemas.openxmlformats.org/officeDocument/2006/relationships/slide" Target="slides/slide75.xml"/><Relationship Id="rId91" Type="http://schemas.openxmlformats.org/officeDocument/2006/relationships/slide" Target="slides/slide78.xml"/><Relationship Id="rId96" Type="http://schemas.openxmlformats.org/officeDocument/2006/relationships/slide" Target="slides/slide83.xml"/><Relationship Id="rId1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slide" Target="slides/slide44.xml"/><Relationship Id="rId106" Type="http://schemas.openxmlformats.org/officeDocument/2006/relationships/slide" Target="slides/slide93.xml"/><Relationship Id="rId114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60" Type="http://schemas.openxmlformats.org/officeDocument/2006/relationships/slide" Target="slides/slide47.xml"/><Relationship Id="rId65" Type="http://schemas.openxmlformats.org/officeDocument/2006/relationships/slide" Target="slides/slide52.xml"/><Relationship Id="rId73" Type="http://schemas.openxmlformats.org/officeDocument/2006/relationships/slide" Target="slides/slide60.xml"/><Relationship Id="rId78" Type="http://schemas.openxmlformats.org/officeDocument/2006/relationships/slide" Target="slides/slide65.xml"/><Relationship Id="rId81" Type="http://schemas.openxmlformats.org/officeDocument/2006/relationships/slide" Target="slides/slide68.xml"/><Relationship Id="rId86" Type="http://schemas.openxmlformats.org/officeDocument/2006/relationships/slide" Target="slides/slide73.xml"/><Relationship Id="rId94" Type="http://schemas.openxmlformats.org/officeDocument/2006/relationships/slide" Target="slides/slide81.xml"/><Relationship Id="rId99" Type="http://schemas.openxmlformats.org/officeDocument/2006/relationships/slide" Target="slides/slide86.xml"/><Relationship Id="rId101" Type="http://schemas.openxmlformats.org/officeDocument/2006/relationships/slide" Target="slides/slide8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39" Type="http://schemas.openxmlformats.org/officeDocument/2006/relationships/slide" Target="slides/slide26.xml"/><Relationship Id="rId109" Type="http://schemas.openxmlformats.org/officeDocument/2006/relationships/handoutMaster" Target="handoutMasters/handoutMaster1.xml"/><Relationship Id="rId34" Type="http://schemas.openxmlformats.org/officeDocument/2006/relationships/slide" Target="slides/slide21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76" Type="http://schemas.openxmlformats.org/officeDocument/2006/relationships/slide" Target="slides/slide63.xml"/><Relationship Id="rId97" Type="http://schemas.openxmlformats.org/officeDocument/2006/relationships/slide" Target="slides/slide84.xml"/><Relationship Id="rId104" Type="http://schemas.openxmlformats.org/officeDocument/2006/relationships/slide" Target="slides/slide9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8.xml"/><Relationship Id="rId92" Type="http://schemas.openxmlformats.org/officeDocument/2006/relationships/slide" Target="slides/slide7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6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600"/>
            </a:lvl1pPr>
          </a:lstStyle>
          <a:p>
            <a:pPr fontAlgn="base"/>
            <a:fld id="{717742FC-62BB-4B81-9CA5-3B750A4B4580}" type="datetimeFigureOut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2024/5/7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6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600"/>
            </a:lvl1pPr>
          </a:lstStyle>
          <a:p>
            <a:pPr fontAlgn="base"/>
            <a:fld id="{B67E82F1-5B17-4D95-A6D6-EB96F2D72B61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2439890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>
              <a:defRPr/>
            </a:pP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>
              <a:defRPr/>
            </a:pPr>
            <a:fld id="{06024D97-E667-405D-B634-E583E2108D71}" type="datetimeFigureOut">
              <a:rPr lang="zh-CN" altLang="en-US" strike="noStrike" noProof="1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2024/5/7</a:t>
            </a:fld>
            <a:endParaRPr lang="zh-CN" altLang="en-US" strike="noStrike" noProof="1"/>
          </a:p>
        </p:txBody>
      </p:sp>
      <p:sp>
        <p:nvSpPr>
          <p:cNvPr id="3584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845" name="备注占位符 4"/>
          <p:cNvSpPr>
            <a:spLocks noGrp="1"/>
          </p:cNvSpPr>
          <p:nvPr>
            <p:ph type="body" sz="quarter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>
              <a:defRPr/>
            </a:pP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 fontAlgn="base"/>
            <a:fld id="{418F03C3-53C1-4F10-8DAF-D1F318E96C6E}" type="slidenum">
              <a:rPr lang="zh-CN" altLang="en-US" strike="noStrike" noProof="1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1345107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789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3789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/>
              <a:t>1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2642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11264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/>
              <a:t>65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7762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11776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78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3414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13414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solidFill>
                  <a:srgbClr val="000000"/>
                </a:solidFill>
              </a:rPr>
              <a:t>94</a:t>
            </a:fld>
            <a:endParaRPr lang="zh-CN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0962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4096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3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6322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5632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17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6562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6656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27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1682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7168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31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8397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8397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40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9011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9011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46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9625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9625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51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2402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10240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56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43A93E93-166D-47F5-9EF1-ACEABE24AEEA}" type="datetimeFigureOut">
              <a:rPr lang="zh-CN" altLang="en-US" sz="950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2024/5/7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118D5ACA-62CA-46DB-AD6B-12EDD6D51A23}" type="slidenum">
              <a:rPr lang="zh-CN" altLang="en-US" sz="950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advTm="2853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6"/>
          <p:cNvSpPr/>
          <p:nvPr userDrawn="1"/>
        </p:nvSpPr>
        <p:spPr>
          <a:xfrm>
            <a:off x="7891463" y="6205538"/>
            <a:ext cx="735012" cy="2460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lvl="0"/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pPr lvl="0"/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pPr lvl="0"/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pPr lvl="0"/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pPr lvl="0"/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www.1ppt.com/excel/  </a:t>
            </a:r>
          </a:p>
          <a:p>
            <a:pPr lvl="0"/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www.1ppt.com/kejian/ </a:t>
            </a:r>
          </a:p>
          <a:p>
            <a:pPr lvl="0"/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www.1ppt.com/shiti/  </a:t>
            </a:r>
          </a:p>
          <a:p>
            <a:pPr lvl="0"/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www.1ppt.com/jiaoan/        </a:t>
            </a:r>
          </a:p>
          <a:p>
            <a:pPr lvl="0"/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</a:p>
          <a:p>
            <a:pPr lvl="0"/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z="34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1613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43A93E93-166D-47F5-9EF1-ACEABE24AEEA}" type="datetimeFigureOut">
              <a:rPr lang="zh-CN" altLang="en-US" sz="950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2024/5/7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7013" y="6356350"/>
            <a:ext cx="4113213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09013" y="6356350"/>
            <a:ext cx="2741613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118D5ACA-62CA-46DB-AD6B-12EDD6D51A23}" type="slidenum">
              <a:rPr lang="zh-CN" altLang="en-US" sz="950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advTm="2853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43A93E93-166D-47F5-9EF1-ACEABE24AEEA}" type="datetimeFigureOut">
              <a:rPr lang="zh-CN" altLang="en-US" sz="950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2024/5/7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118D5ACA-62CA-46DB-AD6B-12EDD6D51A23}" type="slidenum">
              <a:rPr lang="zh-CN" altLang="en-US" sz="950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advTm="2853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6"/>
          <p:cNvSpPr/>
          <p:nvPr userDrawn="1"/>
        </p:nvSpPr>
        <p:spPr>
          <a:xfrm>
            <a:off x="7891463" y="6205538"/>
            <a:ext cx="735012" cy="2460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lvl="0"/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pPr lvl="0"/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pPr lvl="0"/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pPr lvl="0"/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pPr lvl="0"/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www.1ppt.com/excel/  </a:t>
            </a:r>
          </a:p>
          <a:p>
            <a:pPr lvl="0"/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www.1ppt.com/kejian/ </a:t>
            </a:r>
          </a:p>
          <a:p>
            <a:pPr lvl="0"/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www.1ppt.com/shiti/  </a:t>
            </a:r>
          </a:p>
          <a:p>
            <a:pPr lvl="0"/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www.1ppt.com/jiaoan/        </a:t>
            </a:r>
          </a:p>
          <a:p>
            <a:pPr lvl="0"/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</a:p>
          <a:p>
            <a:pPr lvl="0"/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z="34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1613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43A93E93-166D-47F5-9EF1-ACEABE24AEEA}" type="datetimeFigureOut">
              <a:rPr lang="zh-CN" altLang="en-US" sz="950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2024/5/7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7013" y="6356350"/>
            <a:ext cx="4113213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09013" y="6356350"/>
            <a:ext cx="2741613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118D5ACA-62CA-46DB-AD6B-12EDD6D51A23}" type="slidenum">
              <a:rPr lang="zh-CN" altLang="en-US" sz="950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advTm="2853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43A93E93-166D-47F5-9EF1-ACEABE24AEEA}" type="datetimeFigureOut">
              <a:rPr lang="zh-CN" altLang="en-US" sz="950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2024/5/7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118D5ACA-62CA-46DB-AD6B-12EDD6D51A23}" type="slidenum">
              <a:rPr lang="zh-CN" altLang="en-US" sz="950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advTm="2853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6"/>
          <p:cNvSpPr/>
          <p:nvPr userDrawn="1"/>
        </p:nvSpPr>
        <p:spPr>
          <a:xfrm>
            <a:off x="7891463" y="6205538"/>
            <a:ext cx="735012" cy="2460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lvl="0"/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pPr lvl="0"/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pPr lvl="0"/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pPr lvl="0"/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pPr lvl="0"/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www.1ppt.com/excel/  </a:t>
            </a:r>
          </a:p>
          <a:p>
            <a:pPr lvl="0"/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www.1ppt.com/kejian/ </a:t>
            </a:r>
          </a:p>
          <a:p>
            <a:pPr lvl="0"/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www.1ppt.com/shiti/  </a:t>
            </a:r>
          </a:p>
          <a:p>
            <a:pPr lvl="0"/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www.1ppt.com/jiaoan/        </a:t>
            </a:r>
          </a:p>
          <a:p>
            <a:pPr lvl="0"/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</a:p>
          <a:p>
            <a:pPr lvl="0"/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z="34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1613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43A93E93-166D-47F5-9EF1-ACEABE24AEEA}" type="datetimeFigureOut">
              <a:rPr lang="zh-CN" altLang="en-US" sz="950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2024/5/7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7013" y="6356350"/>
            <a:ext cx="4113213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09013" y="6356350"/>
            <a:ext cx="2741613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118D5ACA-62CA-46DB-AD6B-12EDD6D51A23}" type="slidenum">
              <a:rPr lang="zh-CN" altLang="en-US" sz="950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advTm="2853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43A93E93-166D-47F5-9EF1-ACEABE24AEEA}" type="datetimeFigureOut">
              <a:rPr lang="zh-CN" altLang="en-US" sz="950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2024/5/7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118D5ACA-62CA-46DB-AD6B-12EDD6D51A23}" type="slidenum">
              <a:rPr lang="zh-CN" altLang="en-US" sz="950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advTm="2853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6"/>
          <p:cNvSpPr/>
          <p:nvPr userDrawn="1"/>
        </p:nvSpPr>
        <p:spPr>
          <a:xfrm>
            <a:off x="7891463" y="6205538"/>
            <a:ext cx="735012" cy="2460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lvl="0"/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pPr lvl="0"/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pPr lvl="0"/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pPr lvl="0"/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pPr lvl="0"/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www.1ppt.com/excel/  </a:t>
            </a:r>
          </a:p>
          <a:p>
            <a:pPr lvl="0"/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www.1ppt.com/kejian/ </a:t>
            </a:r>
          </a:p>
          <a:p>
            <a:pPr lvl="0"/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www.1ppt.com/shiti/  </a:t>
            </a:r>
          </a:p>
          <a:p>
            <a:pPr lvl="0"/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www.1ppt.com/jiaoan/        </a:t>
            </a:r>
          </a:p>
          <a:p>
            <a:pPr lvl="0"/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</a:p>
          <a:p>
            <a:pPr lvl="0"/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z="34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1613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43A93E93-166D-47F5-9EF1-ACEABE24AEEA}" type="datetimeFigureOut">
              <a:rPr lang="zh-CN" altLang="en-US" sz="950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2024/5/7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7013" y="6356350"/>
            <a:ext cx="4113213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09013" y="6356350"/>
            <a:ext cx="2741613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118D5ACA-62CA-46DB-AD6B-12EDD6D51A23}" type="slidenum">
              <a:rPr lang="zh-CN" altLang="en-US" sz="950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advTm="2853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700" y="1122363"/>
            <a:ext cx="9142200" cy="2387601"/>
          </a:xfrm>
          <a:prstGeom prst="rect">
            <a:avLst/>
          </a:prstGeom>
        </p:spPr>
        <p:txBody>
          <a:bodyPr anchor="b"/>
          <a:lstStyle>
            <a:lvl1pPr algn="ctr">
              <a:defRPr sz="5955"/>
            </a:lvl1pPr>
          </a:lstStyle>
          <a:p>
            <a:pPr fontAlgn="auto"/>
            <a:r>
              <a:rPr lang="zh-CN" altLang="en-US" sz="4960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700" y="3602038"/>
            <a:ext cx="91422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85"/>
            </a:lvl1pPr>
            <a:lvl2pPr marL="453390" indent="0" algn="ctr">
              <a:buNone/>
              <a:defRPr sz="1985"/>
            </a:lvl2pPr>
            <a:lvl3pPr marL="908050" indent="0" algn="ctr">
              <a:buNone/>
              <a:defRPr sz="1790"/>
            </a:lvl3pPr>
            <a:lvl4pPr marL="1361440" indent="0" algn="ctr">
              <a:buNone/>
              <a:defRPr sz="1590"/>
            </a:lvl4pPr>
            <a:lvl5pPr marL="1814830" indent="0" algn="ctr">
              <a:buNone/>
              <a:defRPr sz="1590"/>
            </a:lvl5pPr>
            <a:lvl6pPr marL="2268855" indent="0" algn="ctr">
              <a:buNone/>
              <a:defRPr sz="1590"/>
            </a:lvl6pPr>
            <a:lvl7pPr marL="2722245" indent="0" algn="ctr">
              <a:buNone/>
              <a:defRPr sz="1590"/>
            </a:lvl7pPr>
            <a:lvl8pPr marL="3176270" indent="0" algn="ctr">
              <a:buNone/>
              <a:defRPr sz="1590"/>
            </a:lvl8pPr>
            <a:lvl9pPr marL="3630295" indent="0" algn="ctr">
              <a:buNone/>
              <a:defRPr sz="1590"/>
            </a:lvl9pPr>
          </a:lstStyle>
          <a:p>
            <a:pPr fontAlgn="auto"/>
            <a:r>
              <a:rPr lang="zh-CN" altLang="en-US" sz="1985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1613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0DA88C9A-7811-4AA2-844E-962283B8D2E4}" type="datetimeFigureOut">
              <a:rPr lang="zh-CN" altLang="en-US" sz="950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2024/5/7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7013" y="6356350"/>
            <a:ext cx="4116388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09013" y="6356350"/>
            <a:ext cx="2741613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73F406A0-0D5A-443A-95E5-B85E563392F3}" type="slidenum">
              <a:rPr lang="zh-CN" altLang="en-US" sz="950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advTm="2853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43A93E93-166D-47F5-9EF1-ACEABE24AEEA}" type="datetimeFigureOut">
              <a:rPr lang="zh-CN" altLang="en-US" sz="950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2024/5/7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118D5ACA-62CA-46DB-AD6B-12EDD6D51A23}" type="slidenum">
              <a:rPr lang="zh-CN" altLang="en-US" sz="950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advTm="2853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6"/>
          <p:cNvSpPr/>
          <p:nvPr userDrawn="1"/>
        </p:nvSpPr>
        <p:spPr>
          <a:xfrm>
            <a:off x="7891463" y="6205538"/>
            <a:ext cx="735012" cy="2460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lvl="0"/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pPr lvl="0"/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pPr lvl="0"/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pPr lvl="0"/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pPr lvl="0"/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www.1ppt.com/excel/  </a:t>
            </a:r>
          </a:p>
          <a:p>
            <a:pPr lvl="0"/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www.1ppt.com/kejian/ </a:t>
            </a:r>
          </a:p>
          <a:p>
            <a:pPr lvl="0"/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www.1ppt.com/shiti/  </a:t>
            </a:r>
          </a:p>
          <a:p>
            <a:pPr lvl="0"/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www.1ppt.com/jiaoan/        </a:t>
            </a:r>
          </a:p>
          <a:p>
            <a:pPr lvl="0"/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</a:p>
          <a:p>
            <a:pPr lvl="0"/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z="34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1613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43A93E93-166D-47F5-9EF1-ACEABE24AEEA}" type="datetimeFigureOut">
              <a:rPr lang="zh-CN" altLang="en-US" sz="950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2024/5/7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7013" y="6356350"/>
            <a:ext cx="4113213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09013" y="6356350"/>
            <a:ext cx="2741613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118D5ACA-62CA-46DB-AD6B-12EDD6D51A23}" type="slidenum">
              <a:rPr lang="zh-CN" altLang="en-US" sz="950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advTm="2853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6"/>
          <p:cNvSpPr/>
          <p:nvPr userDrawn="1"/>
        </p:nvSpPr>
        <p:spPr>
          <a:xfrm>
            <a:off x="7891463" y="6205538"/>
            <a:ext cx="735012" cy="2460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lvl="0"/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pPr lvl="0"/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pPr lvl="0"/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pPr lvl="0"/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pPr lvl="0"/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www.1ppt.com/excel/  </a:t>
            </a:r>
          </a:p>
          <a:p>
            <a:pPr lvl="0"/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www.1ppt.com/kejian/ </a:t>
            </a:r>
          </a:p>
          <a:p>
            <a:pPr lvl="0"/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www.1ppt.com/shiti/  </a:t>
            </a:r>
          </a:p>
          <a:p>
            <a:pPr lvl="0"/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www.1ppt.com/jiaoan/        </a:t>
            </a:r>
          </a:p>
          <a:p>
            <a:pPr lvl="0"/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</a:p>
          <a:p>
            <a:pPr lvl="0"/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z="34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1613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43A93E93-166D-47F5-9EF1-ACEABE24AEEA}" type="datetimeFigureOut">
              <a:rPr lang="zh-CN" altLang="en-US" sz="950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2024/5/7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7013" y="6356350"/>
            <a:ext cx="4113213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09013" y="6356350"/>
            <a:ext cx="2741613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118D5ACA-62CA-46DB-AD6B-12EDD6D51A23}" type="slidenum">
              <a:rPr lang="zh-CN" altLang="en-US" sz="950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advTm="2853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700" y="1122363"/>
            <a:ext cx="9142200" cy="2387601"/>
          </a:xfrm>
          <a:prstGeom prst="rect">
            <a:avLst/>
          </a:prstGeom>
        </p:spPr>
        <p:txBody>
          <a:bodyPr anchor="b"/>
          <a:lstStyle>
            <a:lvl1pPr algn="ctr">
              <a:defRPr sz="5955"/>
            </a:lvl1pPr>
          </a:lstStyle>
          <a:p>
            <a:pPr fontAlgn="auto"/>
            <a:r>
              <a:rPr lang="zh-CN" altLang="en-US" sz="4960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700" y="3602038"/>
            <a:ext cx="91422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85"/>
            </a:lvl1pPr>
            <a:lvl2pPr marL="453390" indent="0" algn="ctr">
              <a:buNone/>
              <a:defRPr sz="1985"/>
            </a:lvl2pPr>
            <a:lvl3pPr marL="908050" indent="0" algn="ctr">
              <a:buNone/>
              <a:defRPr sz="1790"/>
            </a:lvl3pPr>
            <a:lvl4pPr marL="1361440" indent="0" algn="ctr">
              <a:buNone/>
              <a:defRPr sz="1590"/>
            </a:lvl4pPr>
            <a:lvl5pPr marL="1814830" indent="0" algn="ctr">
              <a:buNone/>
              <a:defRPr sz="1590"/>
            </a:lvl5pPr>
            <a:lvl6pPr marL="2268855" indent="0" algn="ctr">
              <a:buNone/>
              <a:defRPr sz="1590"/>
            </a:lvl6pPr>
            <a:lvl7pPr marL="2722245" indent="0" algn="ctr">
              <a:buNone/>
              <a:defRPr sz="1590"/>
            </a:lvl7pPr>
            <a:lvl8pPr marL="3176270" indent="0" algn="ctr">
              <a:buNone/>
              <a:defRPr sz="1590"/>
            </a:lvl8pPr>
            <a:lvl9pPr marL="3630295" indent="0" algn="ctr">
              <a:buNone/>
              <a:defRPr sz="1590"/>
            </a:lvl9pPr>
          </a:lstStyle>
          <a:p>
            <a:pPr fontAlgn="auto"/>
            <a:r>
              <a:rPr lang="zh-CN" altLang="en-US" sz="1985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1613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0DA88C9A-7811-4AA2-844E-962283B8D2E4}" type="datetimeFigureOut">
              <a:rPr lang="zh-CN" altLang="en-US" sz="950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2024/5/7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7013" y="6356350"/>
            <a:ext cx="4116388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09013" y="6356350"/>
            <a:ext cx="2741613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73F406A0-0D5A-443A-95E5-B85E563392F3}" type="slidenum">
              <a:rPr lang="zh-CN" altLang="en-US" sz="950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advTm="2853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43A93E93-166D-47F5-9EF1-ACEABE24AEEA}" type="datetimeFigureOut">
              <a:rPr lang="zh-CN" altLang="en-US" sz="950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2024/5/7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118D5ACA-62CA-46DB-AD6B-12EDD6D51A23}" type="slidenum">
              <a:rPr lang="zh-CN" altLang="en-US" sz="950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advTm="2853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矩形 6"/>
          <p:cNvSpPr/>
          <p:nvPr userDrawn="1"/>
        </p:nvSpPr>
        <p:spPr>
          <a:xfrm>
            <a:off x="7891463" y="6205538"/>
            <a:ext cx="735012" cy="2460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lvl="0"/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pPr lvl="0"/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pPr lvl="0"/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pPr lvl="0"/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pPr lvl="0"/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www.1ppt.com/excel/  </a:t>
            </a:r>
          </a:p>
          <a:p>
            <a:pPr lvl="0"/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www.1ppt.com/kejian/ </a:t>
            </a:r>
          </a:p>
          <a:p>
            <a:pPr lvl="0"/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www.1ppt.com/shiti/  </a:t>
            </a:r>
          </a:p>
          <a:p>
            <a:pPr lvl="0"/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www.1ppt.com/jiaoan/        </a:t>
            </a:r>
          </a:p>
          <a:p>
            <a:pPr lvl="0"/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</a:p>
          <a:p>
            <a:pPr lvl="0"/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z="34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1613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43A93E93-166D-47F5-9EF1-ACEABE24AEEA}" type="datetimeFigureOut">
              <a:rPr lang="zh-CN" altLang="en-US" sz="950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2024/5/7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7013" y="6356350"/>
            <a:ext cx="4113213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09013" y="6356350"/>
            <a:ext cx="2741613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118D5ACA-62CA-46DB-AD6B-12EDD6D51A23}" type="slidenum">
              <a:rPr lang="zh-CN" altLang="en-US" sz="950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advTm="2853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43A93E93-166D-47F5-9EF1-ACEABE24AEEA}" type="datetimeFigureOut">
              <a:rPr lang="zh-CN" altLang="en-US" sz="950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2024/5/7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118D5ACA-62CA-46DB-AD6B-12EDD6D51A23}" type="slidenum">
              <a:rPr lang="zh-CN" altLang="en-US" sz="950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advTm="28535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矩形 6"/>
          <p:cNvSpPr/>
          <p:nvPr userDrawn="1"/>
        </p:nvSpPr>
        <p:spPr>
          <a:xfrm>
            <a:off x="7891463" y="6205538"/>
            <a:ext cx="735012" cy="2460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lvl="0"/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pPr lvl="0"/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pPr lvl="0"/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pPr lvl="0"/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pPr lvl="0"/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www.1ppt.com/excel/  </a:t>
            </a:r>
          </a:p>
          <a:p>
            <a:pPr lvl="0"/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www.1ppt.com/kejian/ </a:t>
            </a:r>
          </a:p>
          <a:p>
            <a:pPr lvl="0"/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www.1ppt.com/shiti/  </a:t>
            </a:r>
          </a:p>
          <a:p>
            <a:pPr lvl="0"/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www.1ppt.com/jiaoan/        </a:t>
            </a:r>
          </a:p>
          <a:p>
            <a:pPr lvl="0"/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</a:p>
          <a:p>
            <a:pPr lvl="0"/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z="34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1613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43A93E93-166D-47F5-9EF1-ACEABE24AEEA}" type="datetimeFigureOut">
              <a:rPr lang="zh-CN" altLang="en-US" sz="950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2024/5/7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7013" y="6356350"/>
            <a:ext cx="4113213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09013" y="6356350"/>
            <a:ext cx="2741613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118D5ACA-62CA-46DB-AD6B-12EDD6D51A23}" type="slidenum">
              <a:rPr lang="zh-CN" altLang="en-US" sz="950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advTm="28535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700" y="1122363"/>
            <a:ext cx="9142200" cy="2387601"/>
          </a:xfrm>
          <a:prstGeom prst="rect">
            <a:avLst/>
          </a:prstGeom>
        </p:spPr>
        <p:txBody>
          <a:bodyPr anchor="b"/>
          <a:lstStyle>
            <a:lvl1pPr algn="ctr">
              <a:defRPr sz="5955"/>
            </a:lvl1pPr>
          </a:lstStyle>
          <a:p>
            <a:pPr fontAlgn="auto"/>
            <a:r>
              <a:rPr lang="zh-CN" altLang="en-US" sz="4960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700" y="3602038"/>
            <a:ext cx="91422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85"/>
            </a:lvl1pPr>
            <a:lvl2pPr marL="453390" indent="0" algn="ctr">
              <a:buNone/>
              <a:defRPr sz="1985"/>
            </a:lvl2pPr>
            <a:lvl3pPr marL="908050" indent="0" algn="ctr">
              <a:buNone/>
              <a:defRPr sz="1790"/>
            </a:lvl3pPr>
            <a:lvl4pPr marL="1361440" indent="0" algn="ctr">
              <a:buNone/>
              <a:defRPr sz="1590"/>
            </a:lvl4pPr>
            <a:lvl5pPr marL="1814830" indent="0" algn="ctr">
              <a:buNone/>
              <a:defRPr sz="1590"/>
            </a:lvl5pPr>
            <a:lvl6pPr marL="2268855" indent="0" algn="ctr">
              <a:buNone/>
              <a:defRPr sz="1590"/>
            </a:lvl6pPr>
            <a:lvl7pPr marL="2722245" indent="0" algn="ctr">
              <a:buNone/>
              <a:defRPr sz="1590"/>
            </a:lvl7pPr>
            <a:lvl8pPr marL="3176270" indent="0" algn="ctr">
              <a:buNone/>
              <a:defRPr sz="1590"/>
            </a:lvl8pPr>
            <a:lvl9pPr marL="3630295" indent="0" algn="ctr">
              <a:buNone/>
              <a:defRPr sz="1590"/>
            </a:lvl9pPr>
          </a:lstStyle>
          <a:p>
            <a:pPr fontAlgn="auto"/>
            <a:r>
              <a:rPr lang="zh-CN" altLang="en-US" sz="1985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1613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0DA88C9A-7811-4AA2-844E-962283B8D2E4}" type="datetimeFigureOut">
              <a:rPr lang="zh-CN" altLang="en-US" sz="950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2024/5/7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7013" y="6356350"/>
            <a:ext cx="4116388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09013" y="6356350"/>
            <a:ext cx="2741613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73F406A0-0D5A-443A-95E5-B85E563392F3}" type="slidenum">
              <a:rPr lang="zh-CN" altLang="en-US" sz="950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advTm="28535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43A93E93-166D-47F5-9EF1-ACEABE24AEEA}" type="datetimeFigureOut">
              <a:rPr lang="zh-CN" altLang="en-US" sz="950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2024/5/7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118D5ACA-62CA-46DB-AD6B-12EDD6D51A23}" type="slidenum">
              <a:rPr lang="zh-CN" altLang="en-US" sz="950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advTm="28535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43A93E93-166D-47F5-9EF1-ACEABE24AEEA}" type="datetimeFigureOut">
              <a:rPr lang="zh-CN" altLang="en-US" sz="950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2024/5/7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118D5ACA-62CA-46DB-AD6B-12EDD6D51A23}" type="slidenum">
              <a:rPr lang="zh-CN" altLang="en-US" sz="950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advTm="28535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矩形 6"/>
          <p:cNvSpPr/>
          <p:nvPr userDrawn="1"/>
        </p:nvSpPr>
        <p:spPr>
          <a:xfrm>
            <a:off x="7891463" y="6205538"/>
            <a:ext cx="735012" cy="2460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lvl="0"/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pPr lvl="0"/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pPr lvl="0"/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pPr lvl="0"/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pPr lvl="0"/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www.1ppt.com/excel/  </a:t>
            </a:r>
          </a:p>
          <a:p>
            <a:pPr lvl="0"/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www.1ppt.com/kejian/ </a:t>
            </a:r>
          </a:p>
          <a:p>
            <a:pPr lvl="0"/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www.1ppt.com/shiti/  </a:t>
            </a:r>
          </a:p>
          <a:p>
            <a:pPr lvl="0"/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www.1ppt.com/jiaoan/        </a:t>
            </a:r>
          </a:p>
          <a:p>
            <a:pPr lvl="0"/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</a:p>
          <a:p>
            <a:pPr lvl="0"/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z="34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1613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43A93E93-166D-47F5-9EF1-ACEABE24AEEA}" type="datetimeFigureOut">
              <a:rPr lang="zh-CN" altLang="en-US" sz="950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2024/5/7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7013" y="6356350"/>
            <a:ext cx="4113213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09013" y="6356350"/>
            <a:ext cx="2741613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118D5ACA-62CA-46DB-AD6B-12EDD6D51A23}" type="slidenum">
              <a:rPr lang="zh-CN" altLang="en-US" sz="950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advTm="28535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700" y="1122363"/>
            <a:ext cx="9142200" cy="2387601"/>
          </a:xfrm>
          <a:prstGeom prst="rect">
            <a:avLst/>
          </a:prstGeom>
        </p:spPr>
        <p:txBody>
          <a:bodyPr anchor="b"/>
          <a:lstStyle>
            <a:lvl1pPr algn="ctr">
              <a:defRPr sz="5955"/>
            </a:lvl1pPr>
          </a:lstStyle>
          <a:p>
            <a:pPr fontAlgn="auto"/>
            <a:r>
              <a:rPr lang="zh-CN" altLang="en-US" sz="4960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700" y="3602038"/>
            <a:ext cx="91422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85"/>
            </a:lvl1pPr>
            <a:lvl2pPr marL="453390" indent="0" algn="ctr">
              <a:buNone/>
              <a:defRPr sz="1985"/>
            </a:lvl2pPr>
            <a:lvl3pPr marL="908050" indent="0" algn="ctr">
              <a:buNone/>
              <a:defRPr sz="1790"/>
            </a:lvl3pPr>
            <a:lvl4pPr marL="1361440" indent="0" algn="ctr">
              <a:buNone/>
              <a:defRPr sz="1590"/>
            </a:lvl4pPr>
            <a:lvl5pPr marL="1814830" indent="0" algn="ctr">
              <a:buNone/>
              <a:defRPr sz="1590"/>
            </a:lvl5pPr>
            <a:lvl6pPr marL="2268855" indent="0" algn="ctr">
              <a:buNone/>
              <a:defRPr sz="1590"/>
            </a:lvl6pPr>
            <a:lvl7pPr marL="2722245" indent="0" algn="ctr">
              <a:buNone/>
              <a:defRPr sz="1590"/>
            </a:lvl7pPr>
            <a:lvl8pPr marL="3176270" indent="0" algn="ctr">
              <a:buNone/>
              <a:defRPr sz="1590"/>
            </a:lvl8pPr>
            <a:lvl9pPr marL="3630295" indent="0" algn="ctr">
              <a:buNone/>
              <a:defRPr sz="1590"/>
            </a:lvl9pPr>
          </a:lstStyle>
          <a:p>
            <a:pPr fontAlgn="auto"/>
            <a:r>
              <a:rPr lang="zh-CN" altLang="en-US" sz="1985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1613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0DA88C9A-7811-4AA2-844E-962283B8D2E4}" type="datetimeFigureOut">
              <a:rPr lang="zh-CN" altLang="en-US" sz="950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2024/5/7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7013" y="6356350"/>
            <a:ext cx="4116388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09013" y="6356350"/>
            <a:ext cx="2741613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73F406A0-0D5A-443A-95E5-B85E563392F3}" type="slidenum">
              <a:rPr lang="zh-CN" altLang="en-US" sz="950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advTm="2853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700" y="1122363"/>
            <a:ext cx="9142200" cy="2387601"/>
          </a:xfrm>
          <a:prstGeom prst="rect">
            <a:avLst/>
          </a:prstGeom>
        </p:spPr>
        <p:txBody>
          <a:bodyPr anchor="b"/>
          <a:lstStyle>
            <a:lvl1pPr algn="ctr">
              <a:defRPr sz="5955"/>
            </a:lvl1pPr>
          </a:lstStyle>
          <a:p>
            <a:pPr fontAlgn="auto"/>
            <a:r>
              <a:rPr lang="zh-CN" altLang="en-US" sz="4960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700" y="3602038"/>
            <a:ext cx="91422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85"/>
            </a:lvl1pPr>
            <a:lvl2pPr marL="453390" indent="0" algn="ctr">
              <a:buNone/>
              <a:defRPr sz="1985"/>
            </a:lvl2pPr>
            <a:lvl3pPr marL="908050" indent="0" algn="ctr">
              <a:buNone/>
              <a:defRPr sz="1790"/>
            </a:lvl3pPr>
            <a:lvl4pPr marL="1361440" indent="0" algn="ctr">
              <a:buNone/>
              <a:defRPr sz="1590"/>
            </a:lvl4pPr>
            <a:lvl5pPr marL="1814830" indent="0" algn="ctr">
              <a:buNone/>
              <a:defRPr sz="1590"/>
            </a:lvl5pPr>
            <a:lvl6pPr marL="2268855" indent="0" algn="ctr">
              <a:buNone/>
              <a:defRPr sz="1590"/>
            </a:lvl6pPr>
            <a:lvl7pPr marL="2722245" indent="0" algn="ctr">
              <a:buNone/>
              <a:defRPr sz="1590"/>
            </a:lvl7pPr>
            <a:lvl8pPr marL="3176270" indent="0" algn="ctr">
              <a:buNone/>
              <a:defRPr sz="1590"/>
            </a:lvl8pPr>
            <a:lvl9pPr marL="3630295" indent="0" algn="ctr">
              <a:buNone/>
              <a:defRPr sz="1590"/>
            </a:lvl9pPr>
          </a:lstStyle>
          <a:p>
            <a:pPr fontAlgn="auto"/>
            <a:r>
              <a:rPr lang="zh-CN" altLang="en-US" sz="1985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1613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0DA88C9A-7811-4AA2-844E-962283B8D2E4}" type="datetimeFigureOut">
              <a:rPr lang="zh-CN" altLang="en-US" sz="950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2024/5/7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7013" y="6356350"/>
            <a:ext cx="4116388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09013" y="6356350"/>
            <a:ext cx="2741613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73F406A0-0D5A-443A-95E5-B85E563392F3}" type="slidenum">
              <a:rPr lang="zh-CN" altLang="en-US" sz="950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advTm="28535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43A93E93-166D-47F5-9EF1-ACEABE24AEEA}" type="datetimeFigureOut">
              <a:rPr lang="zh-CN" altLang="en-US" sz="950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2024/5/7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118D5ACA-62CA-46DB-AD6B-12EDD6D51A23}" type="slidenum">
              <a:rPr lang="zh-CN" altLang="en-US" sz="950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advTm="28535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43A93E93-166D-47F5-9EF1-ACEABE24AEEA}" type="datetimeFigureOut">
              <a:rPr lang="zh-CN" altLang="en-US" sz="950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2024/5/7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118D5ACA-62CA-46DB-AD6B-12EDD6D51A23}" type="slidenum">
              <a:rPr lang="zh-CN" altLang="en-US" sz="950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advTm="28535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矩形 6"/>
          <p:cNvSpPr/>
          <p:nvPr userDrawn="1"/>
        </p:nvSpPr>
        <p:spPr>
          <a:xfrm>
            <a:off x="7891463" y="6205538"/>
            <a:ext cx="735012" cy="2460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lvl="0"/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pPr lvl="0"/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pPr lvl="0"/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pPr lvl="0"/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pPr lvl="0"/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www.1ppt.com/excel/  </a:t>
            </a:r>
          </a:p>
          <a:p>
            <a:pPr lvl="0"/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www.1ppt.com/kejian/ </a:t>
            </a:r>
          </a:p>
          <a:p>
            <a:pPr lvl="0"/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www.1ppt.com/shiti/  </a:t>
            </a:r>
          </a:p>
          <a:p>
            <a:pPr lvl="0"/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www.1ppt.com/jiaoan/        </a:t>
            </a:r>
          </a:p>
          <a:p>
            <a:pPr lvl="0"/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</a:p>
          <a:p>
            <a:pPr lvl="0"/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z="34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1613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43A93E93-166D-47F5-9EF1-ACEABE24AEEA}" type="datetimeFigureOut">
              <a:rPr lang="zh-CN" altLang="en-US" sz="950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2024/5/7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7013" y="6356350"/>
            <a:ext cx="4113213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09013" y="6356350"/>
            <a:ext cx="2741613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118D5ACA-62CA-46DB-AD6B-12EDD6D51A23}" type="slidenum">
              <a:rPr lang="zh-CN" altLang="en-US" sz="950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advTm="28535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700" y="1122363"/>
            <a:ext cx="9142200" cy="2387601"/>
          </a:xfrm>
          <a:prstGeom prst="rect">
            <a:avLst/>
          </a:prstGeom>
        </p:spPr>
        <p:txBody>
          <a:bodyPr anchor="b"/>
          <a:lstStyle>
            <a:lvl1pPr algn="ctr">
              <a:defRPr sz="5955"/>
            </a:lvl1pPr>
          </a:lstStyle>
          <a:p>
            <a:pPr fontAlgn="auto"/>
            <a:r>
              <a:rPr lang="zh-CN" altLang="en-US" sz="4960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700" y="3602038"/>
            <a:ext cx="91422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85"/>
            </a:lvl1pPr>
            <a:lvl2pPr marL="453390" indent="0" algn="ctr">
              <a:buNone/>
              <a:defRPr sz="1985"/>
            </a:lvl2pPr>
            <a:lvl3pPr marL="908050" indent="0" algn="ctr">
              <a:buNone/>
              <a:defRPr sz="1790"/>
            </a:lvl3pPr>
            <a:lvl4pPr marL="1361440" indent="0" algn="ctr">
              <a:buNone/>
              <a:defRPr sz="1590"/>
            </a:lvl4pPr>
            <a:lvl5pPr marL="1814830" indent="0" algn="ctr">
              <a:buNone/>
              <a:defRPr sz="1590"/>
            </a:lvl5pPr>
            <a:lvl6pPr marL="2268855" indent="0" algn="ctr">
              <a:buNone/>
              <a:defRPr sz="1590"/>
            </a:lvl6pPr>
            <a:lvl7pPr marL="2722245" indent="0" algn="ctr">
              <a:buNone/>
              <a:defRPr sz="1590"/>
            </a:lvl7pPr>
            <a:lvl8pPr marL="3176270" indent="0" algn="ctr">
              <a:buNone/>
              <a:defRPr sz="1590"/>
            </a:lvl8pPr>
            <a:lvl9pPr marL="3630295" indent="0" algn="ctr">
              <a:buNone/>
              <a:defRPr sz="1590"/>
            </a:lvl9pPr>
          </a:lstStyle>
          <a:p>
            <a:pPr fontAlgn="auto"/>
            <a:r>
              <a:rPr lang="zh-CN" altLang="en-US" sz="1985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1613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0DA88C9A-7811-4AA2-844E-962283B8D2E4}" type="datetimeFigureOut">
              <a:rPr lang="zh-CN" altLang="en-US" sz="950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2024/5/7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7013" y="6356350"/>
            <a:ext cx="4116388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09013" y="6356350"/>
            <a:ext cx="2741613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73F406A0-0D5A-443A-95E5-B85E563392F3}" type="slidenum">
              <a:rPr lang="zh-CN" altLang="en-US" sz="950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advTm="28535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43A93E93-166D-47F5-9EF1-ACEABE24AEEA}" type="datetimeFigureOut">
              <a:rPr lang="zh-CN" altLang="en-US" sz="950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2024/5/7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118D5ACA-62CA-46DB-AD6B-12EDD6D51A23}" type="slidenum">
              <a:rPr lang="zh-CN" altLang="en-US" sz="950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advTm="28535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43A93E93-166D-47F5-9EF1-ACEABE24AEEA}" type="datetimeFigureOut">
              <a:rPr lang="zh-CN" altLang="en-US" sz="950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2024/5/7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118D5ACA-62CA-46DB-AD6B-12EDD6D51A23}" type="slidenum">
              <a:rPr lang="zh-CN" altLang="en-US" sz="950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advTm="28535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矩形 6"/>
          <p:cNvSpPr/>
          <p:nvPr userDrawn="1"/>
        </p:nvSpPr>
        <p:spPr>
          <a:xfrm>
            <a:off x="7891463" y="6205538"/>
            <a:ext cx="735012" cy="2460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lvl="0"/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pPr lvl="0"/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pPr lvl="0"/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pPr lvl="0"/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pPr lvl="0"/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www.1ppt.com/excel/  </a:t>
            </a:r>
          </a:p>
          <a:p>
            <a:pPr lvl="0"/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www.1ppt.com/kejian/ </a:t>
            </a:r>
          </a:p>
          <a:p>
            <a:pPr lvl="0"/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www.1ppt.com/shiti/  </a:t>
            </a:r>
          </a:p>
          <a:p>
            <a:pPr lvl="0"/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www.1ppt.com/jiaoan/        </a:t>
            </a:r>
          </a:p>
          <a:p>
            <a:pPr lvl="0"/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</a:p>
          <a:p>
            <a:pPr lvl="0"/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z="34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1613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43A93E93-166D-47F5-9EF1-ACEABE24AEEA}" type="datetimeFigureOut">
              <a:rPr lang="zh-CN" altLang="en-US" sz="950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2024/5/7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7013" y="6356350"/>
            <a:ext cx="4113213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09013" y="6356350"/>
            <a:ext cx="2741613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118D5ACA-62CA-46DB-AD6B-12EDD6D51A23}" type="slidenum">
              <a:rPr lang="zh-CN" altLang="en-US" sz="950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advTm="28535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700" y="1122363"/>
            <a:ext cx="9142200" cy="2387601"/>
          </a:xfrm>
          <a:prstGeom prst="rect">
            <a:avLst/>
          </a:prstGeom>
        </p:spPr>
        <p:txBody>
          <a:bodyPr anchor="b"/>
          <a:lstStyle>
            <a:lvl1pPr algn="ctr">
              <a:defRPr sz="5955"/>
            </a:lvl1pPr>
          </a:lstStyle>
          <a:p>
            <a:pPr fontAlgn="auto"/>
            <a:r>
              <a:rPr lang="zh-CN" altLang="en-US" sz="4960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700" y="3602038"/>
            <a:ext cx="91422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85"/>
            </a:lvl1pPr>
            <a:lvl2pPr marL="453390" indent="0" algn="ctr">
              <a:buNone/>
              <a:defRPr sz="1985"/>
            </a:lvl2pPr>
            <a:lvl3pPr marL="908050" indent="0" algn="ctr">
              <a:buNone/>
              <a:defRPr sz="1790"/>
            </a:lvl3pPr>
            <a:lvl4pPr marL="1361440" indent="0" algn="ctr">
              <a:buNone/>
              <a:defRPr sz="1590"/>
            </a:lvl4pPr>
            <a:lvl5pPr marL="1814830" indent="0" algn="ctr">
              <a:buNone/>
              <a:defRPr sz="1590"/>
            </a:lvl5pPr>
            <a:lvl6pPr marL="2268855" indent="0" algn="ctr">
              <a:buNone/>
              <a:defRPr sz="1590"/>
            </a:lvl6pPr>
            <a:lvl7pPr marL="2722245" indent="0" algn="ctr">
              <a:buNone/>
              <a:defRPr sz="1590"/>
            </a:lvl7pPr>
            <a:lvl8pPr marL="3176270" indent="0" algn="ctr">
              <a:buNone/>
              <a:defRPr sz="1590"/>
            </a:lvl8pPr>
            <a:lvl9pPr marL="3630295" indent="0" algn="ctr">
              <a:buNone/>
              <a:defRPr sz="1590"/>
            </a:lvl9pPr>
          </a:lstStyle>
          <a:p>
            <a:pPr fontAlgn="auto"/>
            <a:r>
              <a:rPr lang="zh-CN" altLang="en-US" sz="1985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1613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0DA88C9A-7811-4AA2-844E-962283B8D2E4}" type="datetimeFigureOut">
              <a:rPr lang="zh-CN" altLang="en-US" sz="950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2024/5/7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7013" y="6356350"/>
            <a:ext cx="4116388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09013" y="6356350"/>
            <a:ext cx="2741613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73F406A0-0D5A-443A-95E5-B85E563392F3}" type="slidenum">
              <a:rPr lang="zh-CN" altLang="en-US" sz="950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advTm="28535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43A93E93-166D-47F5-9EF1-ACEABE24AEEA}" type="datetimeFigureOut">
              <a:rPr lang="zh-CN" altLang="en-US" sz="950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2024/5/7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118D5ACA-62CA-46DB-AD6B-12EDD6D51A23}" type="slidenum">
              <a:rPr lang="zh-CN" altLang="en-US" sz="950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advTm="2853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43A93E93-166D-47F5-9EF1-ACEABE24AEEA}" type="datetimeFigureOut">
              <a:rPr lang="zh-CN" altLang="en-US" sz="950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2024/5/7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118D5ACA-62CA-46DB-AD6B-12EDD6D51A23}" type="slidenum">
              <a:rPr lang="zh-CN" altLang="en-US" sz="950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advTm="2853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43A93E93-166D-47F5-9EF1-ACEABE24AEEA}" type="datetimeFigureOut">
              <a:rPr lang="zh-CN" altLang="en-US" sz="950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2024/5/7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118D5ACA-62CA-46DB-AD6B-12EDD6D51A23}" type="slidenum">
              <a:rPr lang="zh-CN" altLang="en-US" sz="950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advTm="2853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6"/>
          <p:cNvSpPr/>
          <p:nvPr userDrawn="1"/>
        </p:nvSpPr>
        <p:spPr>
          <a:xfrm>
            <a:off x="7891463" y="6205538"/>
            <a:ext cx="735012" cy="2460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lvl="0"/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pPr lvl="0"/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pPr lvl="0"/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pPr lvl="0"/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pPr lvl="0"/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www.1ppt.com/excel/  </a:t>
            </a:r>
          </a:p>
          <a:p>
            <a:pPr lvl="0"/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www.1ppt.com/kejian/ </a:t>
            </a:r>
          </a:p>
          <a:p>
            <a:pPr lvl="0"/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www.1ppt.com/shiti/  </a:t>
            </a:r>
          </a:p>
          <a:p>
            <a:pPr lvl="0"/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www.1ppt.com/jiaoan/        </a:t>
            </a:r>
          </a:p>
          <a:p>
            <a:pPr lvl="0"/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</a:p>
          <a:p>
            <a:pPr lvl="0"/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z="34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1613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43A93E93-166D-47F5-9EF1-ACEABE24AEEA}" type="datetimeFigureOut">
              <a:rPr lang="zh-CN" altLang="en-US" sz="950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2024/5/7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7013" y="6356350"/>
            <a:ext cx="4113213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09013" y="6356350"/>
            <a:ext cx="2741613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118D5ACA-62CA-46DB-AD6B-12EDD6D51A23}" type="slidenum">
              <a:rPr lang="zh-CN" altLang="en-US" sz="950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advTm="2853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43A93E93-166D-47F5-9EF1-ACEABE24AEEA}" type="datetimeFigureOut">
              <a:rPr lang="zh-CN" altLang="en-US" sz="950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2024/5/7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118D5ACA-62CA-46DB-AD6B-12EDD6D51A23}" type="slidenum">
              <a:rPr lang="zh-CN" altLang="en-US" sz="950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advTm="2853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6"/>
          <p:cNvSpPr/>
          <p:nvPr userDrawn="1"/>
        </p:nvSpPr>
        <p:spPr>
          <a:xfrm>
            <a:off x="7891463" y="6205538"/>
            <a:ext cx="735012" cy="2460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lvl="0"/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pPr lvl="0"/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pPr lvl="0"/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pPr lvl="0"/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pPr lvl="0"/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www.1ppt.com/excel/  </a:t>
            </a:r>
          </a:p>
          <a:p>
            <a:pPr lvl="0"/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www.1ppt.com/kejian/ </a:t>
            </a:r>
          </a:p>
          <a:p>
            <a:pPr lvl="0"/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www.1ppt.com/shiti/  </a:t>
            </a:r>
          </a:p>
          <a:p>
            <a:pPr lvl="0"/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www.1ppt.com/jiaoan/        </a:t>
            </a:r>
          </a:p>
          <a:p>
            <a:pPr lvl="0"/>
            <a:r>
              <a:rPr lang="zh-CN" altLang="en-US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</a:p>
          <a:p>
            <a:pPr lvl="0"/>
            <a:r>
              <a:rPr lang="en-US" altLang="zh-CN" sz="100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z="34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1613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43A93E93-166D-47F5-9EF1-ACEABE24AEEA}" type="datetimeFigureOut">
              <a:rPr lang="zh-CN" altLang="en-US" sz="950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2024/5/7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7013" y="6356350"/>
            <a:ext cx="4113213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09013" y="6356350"/>
            <a:ext cx="2741613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118D5ACA-62CA-46DB-AD6B-12EDD6D51A23}" type="slidenum">
              <a:rPr lang="zh-CN" altLang="en-US" sz="950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advTm="2853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43A93E93-166D-47F5-9EF1-ACEABE24AEEA}" type="datetimeFigureOut">
              <a:rPr lang="zh-CN" altLang="en-US" sz="950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2024/5/7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118D5ACA-62CA-46DB-AD6B-12EDD6D51A23}" type="slidenum">
              <a:rPr lang="zh-CN" altLang="en-US" sz="950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advTm="28535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26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30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5" Type="http://schemas.openxmlformats.org/officeDocument/2006/relationships/theme" Target="../theme/theme12.xml"/><Relationship Id="rId4" Type="http://schemas.openxmlformats.org/officeDocument/2006/relationships/slideLayout" Target="../slideLayouts/slideLayout34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theme" Target="../theme/theme13.xml"/><Relationship Id="rId4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24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r>
              <a:rPr lang="zh-CN" altLang="en-US" sz="34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24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fontAlgn="auto"/>
            <a:r>
              <a:rPr lang="zh-CN" altLang="en-US" sz="221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z="1895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z="1580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42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42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1613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3A93E93-166D-47F5-9EF1-ACEABE24AEEA}" type="datetimeFigureOut">
              <a:rPr lang="zh-CN" altLang="en-US" sz="950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2024/5/7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7013" y="6356350"/>
            <a:ext cx="4113213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2741613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118D5ACA-62CA-46DB-AD6B-12EDD6D51A23}" type="slidenum">
              <a:rPr lang="zh-CN" altLang="en-US" sz="950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advTm="28535"/>
  <p:hf sldNum="0" hdr="0" ftr="0" dt="0"/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65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08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379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749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27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32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03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773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24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r>
              <a:rPr lang="zh-CN" altLang="en-US" sz="34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24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fontAlgn="auto"/>
            <a:r>
              <a:rPr lang="zh-CN" altLang="en-US" sz="221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z="1895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z="1580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42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42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1613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3A93E93-166D-47F5-9EF1-ACEABE24AEEA}" type="datetimeFigureOut">
              <a:rPr lang="zh-CN" altLang="en-US" sz="950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2024/5/7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7013" y="6356350"/>
            <a:ext cx="4113213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2741613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118D5ACA-62CA-46DB-AD6B-12EDD6D51A23}" type="slidenum">
              <a:rPr lang="zh-CN" altLang="en-US" sz="950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</p:sldLayoutIdLst>
  <p:transition advTm="28535"/>
  <p:hf sldNum="0" hdr="0" ftr="0" dt="0"/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65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08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379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749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27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32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03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773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24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r>
              <a:rPr lang="zh-CN" altLang="en-US" sz="34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24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fontAlgn="auto"/>
            <a:r>
              <a:rPr lang="zh-CN" altLang="en-US" sz="221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z="1895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z="1580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42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42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1613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3A93E93-166D-47F5-9EF1-ACEABE24AEEA}" type="datetimeFigureOut">
              <a:rPr lang="zh-CN" altLang="en-US" sz="950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2024/5/7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7013" y="6356350"/>
            <a:ext cx="4113213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2741613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118D5ACA-62CA-46DB-AD6B-12EDD6D51A23}" type="slidenum">
              <a:rPr lang="zh-CN" altLang="en-US" sz="950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</p:sldLayoutIdLst>
  <p:transition advTm="28535"/>
  <p:hf sldNum="0" hdr="0" ftr="0" dt="0"/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65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08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379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749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27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32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03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773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24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r>
              <a:rPr lang="zh-CN" altLang="en-US" sz="34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24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fontAlgn="auto"/>
            <a:r>
              <a:rPr lang="zh-CN" altLang="en-US" sz="221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z="1895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z="1580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42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42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1613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3A93E93-166D-47F5-9EF1-ACEABE24AEEA}" type="datetimeFigureOut">
              <a:rPr lang="zh-CN" altLang="en-US" sz="950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2024/5/7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7013" y="6356350"/>
            <a:ext cx="4113213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2741613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118D5ACA-62CA-46DB-AD6B-12EDD6D51A23}" type="slidenum">
              <a:rPr lang="zh-CN" altLang="en-US" sz="950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</p:sldLayoutIdLst>
  <p:transition advTm="28535"/>
  <p:hf sldNum="0" hdr="0" ftr="0" dt="0"/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65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08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379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749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27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32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03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773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24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r>
              <a:rPr lang="zh-CN" altLang="en-US" sz="34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24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fontAlgn="auto"/>
            <a:r>
              <a:rPr lang="zh-CN" altLang="en-US" sz="221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z="1895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z="1580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42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42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1613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3A93E93-166D-47F5-9EF1-ACEABE24AEEA}" type="datetimeFigureOut">
              <a:rPr lang="zh-CN" altLang="en-US" sz="950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2024/5/7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7013" y="6356350"/>
            <a:ext cx="4113213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2741613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118D5ACA-62CA-46DB-AD6B-12EDD6D51A23}" type="slidenum">
              <a:rPr lang="zh-CN" altLang="en-US" sz="950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</p:sldLayoutIdLst>
  <p:transition advTm="28535"/>
  <p:hf sldNum="0" hdr="0" ftr="0" dt="0"/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65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08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379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749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27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32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03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773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24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r>
              <a:rPr lang="zh-CN" altLang="en-US" sz="34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24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fontAlgn="auto"/>
            <a:r>
              <a:rPr lang="zh-CN" altLang="en-US" sz="221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z="1895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z="1580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42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42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1613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3A93E93-166D-47F5-9EF1-ACEABE24AEEA}" type="datetimeFigureOut">
              <a:rPr lang="zh-CN" altLang="en-US" sz="950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2024/5/7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7013" y="6356350"/>
            <a:ext cx="4113213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2741613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118D5ACA-62CA-46DB-AD6B-12EDD6D51A23}" type="slidenum">
              <a:rPr lang="zh-CN" altLang="en-US" sz="950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ransition advTm="28535"/>
  <p:hf sldNum="0" hdr="0" ftr="0" dt="0"/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65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08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379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749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27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32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03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773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24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r>
              <a:rPr lang="zh-CN" altLang="en-US" sz="34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24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fontAlgn="auto"/>
            <a:r>
              <a:rPr lang="zh-CN" altLang="en-US" sz="221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z="1895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z="1580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42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42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1613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3A93E93-166D-47F5-9EF1-ACEABE24AEEA}" type="datetimeFigureOut">
              <a:rPr lang="zh-CN" altLang="en-US" sz="950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2024/5/7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7013" y="6356350"/>
            <a:ext cx="4113213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2741613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118D5ACA-62CA-46DB-AD6B-12EDD6D51A23}" type="slidenum">
              <a:rPr lang="zh-CN" altLang="en-US" sz="950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transition advTm="28535"/>
  <p:hf sldNum="0" hdr="0" ftr="0" dt="0"/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65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08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379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749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27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32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03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773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24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r>
              <a:rPr lang="zh-CN" altLang="en-US" sz="34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24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fontAlgn="auto"/>
            <a:r>
              <a:rPr lang="zh-CN" altLang="en-US" sz="221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z="1895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z="1580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42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42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1613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3A93E93-166D-47F5-9EF1-ACEABE24AEEA}" type="datetimeFigureOut">
              <a:rPr lang="zh-CN" altLang="en-US" sz="950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2024/5/7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7013" y="6356350"/>
            <a:ext cx="4113213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2741613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118D5ACA-62CA-46DB-AD6B-12EDD6D51A23}" type="slidenum">
              <a:rPr lang="zh-CN" altLang="en-US" sz="950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transition advTm="28535"/>
  <p:hf sldNum="0" hdr="0" ftr="0" dt="0"/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65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08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379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749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27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32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03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773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24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r>
              <a:rPr lang="zh-CN" altLang="en-US" sz="34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24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fontAlgn="auto"/>
            <a:r>
              <a:rPr lang="zh-CN" altLang="en-US" sz="221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z="1895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z="1580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42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42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1613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3A93E93-166D-47F5-9EF1-ACEABE24AEEA}" type="datetimeFigureOut">
              <a:rPr lang="zh-CN" altLang="en-US" sz="950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2024/5/7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7013" y="6356350"/>
            <a:ext cx="4113213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2741613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118D5ACA-62CA-46DB-AD6B-12EDD6D51A23}" type="slidenum">
              <a:rPr lang="zh-CN" altLang="en-US" sz="950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ransition advTm="28535"/>
  <p:hf sldNum="0" hdr="0" ftr="0" dt="0"/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65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08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379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749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27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32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03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773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24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r>
              <a:rPr lang="zh-CN" altLang="en-US" sz="34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24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fontAlgn="auto"/>
            <a:r>
              <a:rPr lang="zh-CN" altLang="en-US" sz="221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z="1895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z="1580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42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42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1613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3A93E93-166D-47F5-9EF1-ACEABE24AEEA}" type="datetimeFigureOut">
              <a:rPr lang="zh-CN" altLang="en-US" sz="950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2024/5/7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7013" y="6356350"/>
            <a:ext cx="4113213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2741613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118D5ACA-62CA-46DB-AD6B-12EDD6D51A23}" type="slidenum">
              <a:rPr lang="zh-CN" altLang="en-US" sz="950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transition advTm="28535"/>
  <p:hf sldNum="0" hdr="0" ftr="0" dt="0"/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65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08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379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749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27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32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03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773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24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r>
              <a:rPr lang="zh-CN" altLang="en-US" sz="34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24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fontAlgn="auto"/>
            <a:r>
              <a:rPr lang="zh-CN" altLang="en-US" sz="221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z="1895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z="1580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42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42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1613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3A93E93-166D-47F5-9EF1-ACEABE24AEEA}" type="datetimeFigureOut">
              <a:rPr lang="zh-CN" altLang="en-US" sz="950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2024/5/7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7013" y="6356350"/>
            <a:ext cx="4113213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2741613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118D5ACA-62CA-46DB-AD6B-12EDD6D51A23}" type="slidenum">
              <a:rPr lang="zh-CN" altLang="en-US" sz="950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transition advTm="28535"/>
  <p:hf sldNum="0" hdr="0" ftr="0" dt="0"/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65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08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379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749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27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32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03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773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24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r>
              <a:rPr lang="zh-CN" altLang="en-US" sz="34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24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fontAlgn="auto"/>
            <a:r>
              <a:rPr lang="zh-CN" altLang="en-US" sz="221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z="1895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z="1580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42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42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1613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3A93E93-166D-47F5-9EF1-ACEABE24AEEA}" type="datetimeFigureOut">
              <a:rPr lang="zh-CN" altLang="en-US" sz="950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2024/5/7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7013" y="6356350"/>
            <a:ext cx="4113213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2741613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118D5ACA-62CA-46DB-AD6B-12EDD6D51A23}" type="slidenum">
              <a:rPr lang="zh-CN" altLang="en-US" sz="950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ransition advTm="28535"/>
  <p:hf sldNum="0" hdr="0" ftr="0" dt="0"/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65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08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379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749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27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32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03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773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24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r>
              <a:rPr lang="zh-CN" altLang="en-US" sz="34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24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fontAlgn="auto"/>
            <a:r>
              <a:rPr lang="zh-CN" altLang="en-US" sz="221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z="1895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z="1580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42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42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1613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3A93E93-166D-47F5-9EF1-ACEABE24AEEA}" type="datetimeFigureOut">
              <a:rPr lang="zh-CN" altLang="en-US" sz="950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2024/5/7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7013" y="6356350"/>
            <a:ext cx="4113213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2741613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118D5ACA-62CA-46DB-AD6B-12EDD6D51A23}" type="slidenum">
              <a:rPr lang="zh-CN" altLang="en-US" sz="950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</p:sldLayoutIdLst>
  <p:transition advTm="28535"/>
  <p:hf sldNum="0" hdr="0" ftr="0" dt="0"/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65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08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379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749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27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32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03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773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31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3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3" Type="http://schemas.openxmlformats.org/officeDocument/2006/relationships/tags" Target="../tags/tag5.xml"/><Relationship Id="rId21" Type="http://schemas.openxmlformats.org/officeDocument/2006/relationships/tags" Target="../tags/tag23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42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43.xml"/><Relationship Id="rId4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4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45.xml"/><Relationship Id="rId4" Type="http://schemas.openxmlformats.org/officeDocument/2006/relationships/image" Target="../media/image35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4" Type="http://schemas.openxmlformats.org/officeDocument/2006/relationships/notesSlide" Target="../notesSlides/notesSlide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4" Type="http://schemas.openxmlformats.org/officeDocument/2006/relationships/notesSlide" Target="../notesSlides/notesSlide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Relationship Id="rId4" Type="http://schemas.openxmlformats.org/officeDocument/2006/relationships/image" Target="../media/image50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6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0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themeOverride" Target="../theme/themeOverride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6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4.xml"/><Relationship Id="rId4" Type="http://schemas.openxmlformats.org/officeDocument/2006/relationships/image" Target="../media/image5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5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hyperlink" Target="http://202.116.174.99/service/yuanwen.html" TargetMode="External"/><Relationship Id="rId2" Type="http://schemas.openxmlformats.org/officeDocument/2006/relationships/hyperlink" Target="http://www.blyun.com/" TargetMode="Externa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6.xml"/><Relationship Id="rId4" Type="http://schemas.openxmlformats.org/officeDocument/2006/relationships/image" Target="../media/image8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平行四边形 1"/>
          <p:cNvSpPr/>
          <p:nvPr/>
        </p:nvSpPr>
        <p:spPr>
          <a:xfrm>
            <a:off x="2341245" y="-27305"/>
            <a:ext cx="9441815" cy="6858000"/>
          </a:xfrm>
          <a:prstGeom prst="parallelogram">
            <a:avLst/>
          </a:prstGeom>
          <a:solidFill>
            <a:schemeClr val="accent4">
              <a:lumMod val="90000"/>
              <a:lumOff val="10000"/>
              <a:alpha val="87000"/>
            </a:schemeClr>
          </a:solidFill>
          <a:ln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</a:gradFill>
          </a:ln>
          <a:effectLst>
            <a:outerShdw blurRad="50800" dist="50800" dir="5400000" algn="ctr" rotWithShape="0">
              <a:srgbClr val="000000">
                <a:alpha val="5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TextBox 6"/>
          <p:cNvSpPr txBox="1"/>
          <p:nvPr/>
        </p:nvSpPr>
        <p:spPr>
          <a:xfrm>
            <a:off x="3710305" y="2566988"/>
            <a:ext cx="5803900" cy="8921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4000" b="1" dirty="0">
                <a:solidFill>
                  <a:schemeClr val="bg1"/>
                </a:solidFill>
                <a:latin typeface="方正正大黑简体" pitchFamily="2" charset="-122"/>
                <a:ea typeface="方正正大黑简体" pitchFamily="2" charset="-122"/>
                <a:sym typeface="Arial" panose="020B0604020202020204" pitchFamily="34" charset="0"/>
              </a:rPr>
              <a:t>中外文期刊论文全文获取</a:t>
            </a:r>
          </a:p>
        </p:txBody>
      </p:sp>
      <p:sp>
        <p:nvSpPr>
          <p:cNvPr id="36" name="TextBox 18"/>
          <p:cNvSpPr txBox="1"/>
          <p:nvPr/>
        </p:nvSpPr>
        <p:spPr>
          <a:xfrm>
            <a:off x="5197793" y="3595688"/>
            <a:ext cx="2828925" cy="1085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55" b="1" noProof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华南农业大学图书馆信息部田    成</a:t>
            </a: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55" b="1" noProof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电话：</a:t>
            </a:r>
            <a:r>
              <a:rPr lang="en-US" altLang="zh-CN" sz="1655" b="1" noProof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85285789</a:t>
            </a:r>
          </a:p>
        </p:txBody>
      </p:sp>
      <p:pic>
        <p:nvPicPr>
          <p:cNvPr id="36867" name="图片 3" descr="IMG_3765(20201019-084558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 flipH="1" flipV="1">
            <a:off x="1341438" y="2567305"/>
            <a:ext cx="1176337" cy="117475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6" name="直接连接符 5"/>
          <p:cNvCxnSpPr/>
          <p:nvPr/>
        </p:nvCxnSpPr>
        <p:spPr>
          <a:xfrm>
            <a:off x="0" y="990600"/>
            <a:ext cx="3097213" cy="0"/>
          </a:xfrm>
          <a:prstGeom prst="line">
            <a:avLst/>
          </a:prstGeom>
          <a:ln w="19050"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椭圆 37"/>
          <p:cNvSpPr/>
          <p:nvPr/>
        </p:nvSpPr>
        <p:spPr>
          <a:xfrm>
            <a:off x="2416175" y="388938"/>
            <a:ext cx="266700" cy="266700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39" name="椭圆 38"/>
          <p:cNvSpPr/>
          <p:nvPr/>
        </p:nvSpPr>
        <p:spPr>
          <a:xfrm>
            <a:off x="1211263" y="874713"/>
            <a:ext cx="233363" cy="233363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40" name="椭圆 39"/>
          <p:cNvSpPr/>
          <p:nvPr/>
        </p:nvSpPr>
        <p:spPr>
          <a:xfrm>
            <a:off x="2112963" y="892175"/>
            <a:ext cx="198438" cy="198438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41" name="椭圆 40"/>
          <p:cNvSpPr/>
          <p:nvPr/>
        </p:nvSpPr>
        <p:spPr>
          <a:xfrm>
            <a:off x="725488" y="458788"/>
            <a:ext cx="188913" cy="188913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42" name="椭圆 41"/>
          <p:cNvSpPr/>
          <p:nvPr/>
        </p:nvSpPr>
        <p:spPr>
          <a:xfrm>
            <a:off x="581025" y="944563"/>
            <a:ext cx="119063" cy="120650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43" name="椭圆 42"/>
          <p:cNvSpPr/>
          <p:nvPr/>
        </p:nvSpPr>
        <p:spPr>
          <a:xfrm>
            <a:off x="1914525" y="1247775"/>
            <a:ext cx="198438" cy="200025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44" name="椭圆 43"/>
          <p:cNvSpPr/>
          <p:nvPr/>
        </p:nvSpPr>
        <p:spPr>
          <a:xfrm>
            <a:off x="125413" y="906463"/>
            <a:ext cx="188913" cy="188913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45" name="椭圆 44"/>
          <p:cNvSpPr/>
          <p:nvPr/>
        </p:nvSpPr>
        <p:spPr>
          <a:xfrm>
            <a:off x="2736850" y="1541463"/>
            <a:ext cx="120650" cy="120650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ldLvl="0" animBg="1"/>
      <p:bldP spid="3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图片 2" descr="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925" y="365125"/>
            <a:ext cx="8794750" cy="6026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pic>
        <p:nvPicPr>
          <p:cNvPr id="49154" name="图片 2" descr="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538" y="365125"/>
            <a:ext cx="9867900" cy="64563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图片 2" descr="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575" y="1223963"/>
            <a:ext cx="9632950" cy="1285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178" name="文本框 3"/>
          <p:cNvSpPr txBox="1"/>
          <p:nvPr/>
        </p:nvSpPr>
        <p:spPr>
          <a:xfrm>
            <a:off x="1525588" y="917575"/>
            <a:ext cx="4348162" cy="3079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1400" dirty="0">
                <a:latin typeface="Calibri" panose="020F0502020204030204" pitchFamily="34" charset="0"/>
                <a:ea typeface="宋体" panose="02010600030101010101" pitchFamily="2" charset="-122"/>
              </a:rPr>
              <a:t>https://www.ncbi.nlm.nih.gov/pubmed/29671031/</a:t>
            </a:r>
          </a:p>
        </p:txBody>
      </p:sp>
      <p:pic>
        <p:nvPicPr>
          <p:cNvPr id="50179" name="图片 5" descr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3813" y="2328863"/>
            <a:ext cx="5051425" cy="28590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圆角矩形 6"/>
          <p:cNvSpPr/>
          <p:nvPr/>
        </p:nvSpPr>
        <p:spPr>
          <a:xfrm>
            <a:off x="2638425" y="1844675"/>
            <a:ext cx="2298700" cy="40322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图片 2" descr="3"/>
          <p:cNvPicPr>
            <a:picLocks noChangeAspect="1"/>
          </p:cNvPicPr>
          <p:nvPr/>
        </p:nvPicPr>
        <p:blipFill>
          <a:blip r:embed="rId3"/>
          <a:srcRect l="18542"/>
          <a:stretch>
            <a:fillRect/>
          </a:stretch>
        </p:blipFill>
        <p:spPr>
          <a:xfrm>
            <a:off x="2278063" y="349250"/>
            <a:ext cx="7512050" cy="6161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圆角矩形 6"/>
          <p:cNvSpPr/>
          <p:nvPr/>
        </p:nvSpPr>
        <p:spPr>
          <a:xfrm>
            <a:off x="2895600" y="2971800"/>
            <a:ext cx="1477963" cy="30956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图片 2" descr="59V@W)D8~NF8CO7V}(38$9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588" y="692150"/>
            <a:ext cx="9899650" cy="49228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pic>
        <p:nvPicPr>
          <p:cNvPr id="53250" name="图片 2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17475"/>
            <a:ext cx="11142663" cy="65706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图片 2" descr="QQ截图202111030917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63" y="566738"/>
            <a:ext cx="11620500" cy="5724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A_椭圆 4"/>
          <p:cNvSpPr/>
          <p:nvPr>
            <p:custDataLst>
              <p:tags r:id="rId2"/>
            </p:custDataLst>
          </p:nvPr>
        </p:nvSpPr>
        <p:spPr>
          <a:xfrm>
            <a:off x="4310063" y="1660525"/>
            <a:ext cx="3568700" cy="3568700"/>
          </a:xfrm>
          <a:prstGeom prst="ellipse">
            <a:avLst/>
          </a:prstGeom>
          <a:solidFill>
            <a:schemeClr val="bg1"/>
          </a:solidFill>
          <a:ln w="101600">
            <a:solidFill>
              <a:srgbClr val="6483B3"/>
            </a:solidFill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22" name="PA_矩形 30"/>
          <p:cNvSpPr/>
          <p:nvPr>
            <p:custDataLst>
              <p:tags r:id="rId3"/>
            </p:custDataLst>
          </p:nvPr>
        </p:nvSpPr>
        <p:spPr>
          <a:xfrm>
            <a:off x="5105400" y="2238375"/>
            <a:ext cx="1978025" cy="121285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fontAlgn="base"/>
            <a:r>
              <a:rPr lang="en-US" altLang="zh-CN" sz="7275" strike="noStrike" noProof="1">
                <a:solidFill>
                  <a:srgbClr val="456288"/>
                </a:solidFill>
                <a:effectLst>
                  <a:outerShdw blurRad="76200" dist="38100" dir="2700000" algn="tl">
                    <a:srgbClr val="000000">
                      <a:alpha val="30000"/>
                    </a:srgbClr>
                  </a:outerShdw>
                </a:effectLst>
                <a:latin typeface="Impact" panose="020B0806030902050204" pitchFamily="34" charset="0"/>
                <a:ea typeface="Open Sans" pitchFamily="34" charset="0"/>
                <a:cs typeface="Open Sans" pitchFamily="34" charset="0"/>
              </a:rPr>
              <a:t>0</a:t>
            </a:r>
            <a:r>
              <a:rPr lang="en-US" sz="7275" strike="noStrike" noProof="1">
                <a:solidFill>
                  <a:srgbClr val="456288"/>
                </a:solidFill>
                <a:effectLst>
                  <a:outerShdw blurRad="76200" dist="38100" dir="2700000" algn="tl">
                    <a:srgbClr val="000000">
                      <a:alpha val="30000"/>
                    </a:srgbClr>
                  </a:outerShdw>
                </a:effectLst>
                <a:latin typeface="Impact" panose="020B0806030902050204" pitchFamily="34" charset="0"/>
                <a:ea typeface="Open Sans" pitchFamily="34" charset="0"/>
                <a:cs typeface="Open Sans" pitchFamily="34" charset="0"/>
              </a:rPr>
              <a:t>2</a:t>
            </a:r>
            <a:endParaRPr lang="en-US" sz="7275" strike="noStrike" noProof="1">
              <a:solidFill>
                <a:srgbClr val="456288"/>
              </a:solidFill>
              <a:effectLst>
                <a:outerShdw blurRad="76200" dist="38100" dir="2700000" algn="tl">
                  <a:srgbClr val="000000">
                    <a:alpha val="30000"/>
                  </a:srgbClr>
                </a:outerShdw>
              </a:effectLst>
              <a:latin typeface="Impact" panose="020B0806030902050204" pitchFamily="34" charset="0"/>
              <a:cs typeface="Open Sans" pitchFamily="34" charset="0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4416425" y="3040063"/>
            <a:ext cx="219075" cy="220663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39" name="椭圆 38"/>
          <p:cNvSpPr/>
          <p:nvPr/>
        </p:nvSpPr>
        <p:spPr>
          <a:xfrm>
            <a:off x="3556000" y="3270250"/>
            <a:ext cx="192088" cy="192088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40" name="椭圆 39"/>
          <p:cNvSpPr/>
          <p:nvPr/>
        </p:nvSpPr>
        <p:spPr>
          <a:xfrm>
            <a:off x="4184650" y="3462338"/>
            <a:ext cx="165100" cy="165100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41" name="椭圆 40"/>
          <p:cNvSpPr/>
          <p:nvPr/>
        </p:nvSpPr>
        <p:spPr>
          <a:xfrm>
            <a:off x="2819400" y="3105150"/>
            <a:ext cx="155575" cy="155575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42" name="椭圆 41"/>
          <p:cNvSpPr/>
          <p:nvPr/>
        </p:nvSpPr>
        <p:spPr>
          <a:xfrm>
            <a:off x="2698750" y="3506788"/>
            <a:ext cx="98425" cy="100013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43" name="椭圆 42"/>
          <p:cNvSpPr/>
          <p:nvPr/>
        </p:nvSpPr>
        <p:spPr>
          <a:xfrm>
            <a:off x="3743325" y="3740150"/>
            <a:ext cx="165100" cy="165100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44" name="椭圆 43"/>
          <p:cNvSpPr/>
          <p:nvPr/>
        </p:nvSpPr>
        <p:spPr>
          <a:xfrm>
            <a:off x="1876425" y="3384550"/>
            <a:ext cx="157163" cy="157163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45" name="椭圆 44"/>
          <p:cNvSpPr/>
          <p:nvPr/>
        </p:nvSpPr>
        <p:spPr>
          <a:xfrm>
            <a:off x="4537075" y="3887788"/>
            <a:ext cx="100013" cy="100013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46" name="椭圆 45"/>
          <p:cNvSpPr/>
          <p:nvPr/>
        </p:nvSpPr>
        <p:spPr>
          <a:xfrm>
            <a:off x="7664450" y="3073400"/>
            <a:ext cx="220663" cy="219075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47" name="椭圆 46"/>
          <p:cNvSpPr/>
          <p:nvPr/>
        </p:nvSpPr>
        <p:spPr>
          <a:xfrm>
            <a:off x="9045575" y="3449638"/>
            <a:ext cx="192088" cy="192088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48" name="椭圆 47"/>
          <p:cNvSpPr/>
          <p:nvPr/>
        </p:nvSpPr>
        <p:spPr>
          <a:xfrm>
            <a:off x="9669463" y="3462338"/>
            <a:ext cx="163513" cy="165100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49" name="椭圆 48"/>
          <p:cNvSpPr/>
          <p:nvPr/>
        </p:nvSpPr>
        <p:spPr>
          <a:xfrm>
            <a:off x="9493250" y="3105150"/>
            <a:ext cx="155575" cy="155575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50" name="椭圆 49"/>
          <p:cNvSpPr/>
          <p:nvPr/>
        </p:nvSpPr>
        <p:spPr>
          <a:xfrm>
            <a:off x="8551863" y="3506788"/>
            <a:ext cx="98425" cy="100013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51" name="椭圆 50"/>
          <p:cNvSpPr/>
          <p:nvPr/>
        </p:nvSpPr>
        <p:spPr>
          <a:xfrm>
            <a:off x="8135938" y="3743325"/>
            <a:ext cx="165100" cy="165100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52" name="椭圆 51"/>
          <p:cNvSpPr/>
          <p:nvPr/>
        </p:nvSpPr>
        <p:spPr>
          <a:xfrm>
            <a:off x="7459663" y="3438525"/>
            <a:ext cx="155575" cy="157163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53" name="椭圆 52"/>
          <p:cNvSpPr/>
          <p:nvPr/>
        </p:nvSpPr>
        <p:spPr>
          <a:xfrm>
            <a:off x="7566025" y="3916363"/>
            <a:ext cx="98425" cy="100013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54" name="椭圆 53"/>
          <p:cNvSpPr/>
          <p:nvPr/>
        </p:nvSpPr>
        <p:spPr>
          <a:xfrm>
            <a:off x="9394825" y="3808413"/>
            <a:ext cx="98425" cy="100013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55" name="椭圆 54"/>
          <p:cNvSpPr/>
          <p:nvPr/>
        </p:nvSpPr>
        <p:spPr>
          <a:xfrm>
            <a:off x="2174875" y="3662363"/>
            <a:ext cx="192088" cy="192088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56" name="椭圆 55"/>
          <p:cNvSpPr/>
          <p:nvPr/>
        </p:nvSpPr>
        <p:spPr>
          <a:xfrm>
            <a:off x="3314700" y="3662363"/>
            <a:ext cx="100013" cy="98425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57" name="椭圆 56"/>
          <p:cNvSpPr/>
          <p:nvPr/>
        </p:nvSpPr>
        <p:spPr>
          <a:xfrm>
            <a:off x="1323975" y="3486150"/>
            <a:ext cx="98425" cy="100013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58" name="椭圆 57"/>
          <p:cNvSpPr/>
          <p:nvPr/>
        </p:nvSpPr>
        <p:spPr>
          <a:xfrm>
            <a:off x="10264775" y="3508375"/>
            <a:ext cx="98425" cy="100013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59" name="椭圆 58"/>
          <p:cNvSpPr/>
          <p:nvPr/>
        </p:nvSpPr>
        <p:spPr>
          <a:xfrm>
            <a:off x="10795000" y="3484563"/>
            <a:ext cx="155575" cy="155575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2" name="矩形 1"/>
          <p:cNvSpPr/>
          <p:nvPr/>
        </p:nvSpPr>
        <p:spPr>
          <a:xfrm>
            <a:off x="5046663" y="3598863"/>
            <a:ext cx="2211388" cy="288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l" fontAlgn="base">
              <a:buClrTx/>
              <a:buSzTx/>
              <a:buFontTx/>
            </a:pPr>
            <a:r>
              <a:rPr lang="zh-CN" altLang="en-US" sz="1875" b="1" strike="noStrike" noProof="1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ea"/>
              </a:rPr>
              <a:t>EndNote Click插件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394848" y="664210"/>
            <a:ext cx="2540000" cy="5219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noProof="1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EndNote Click</a:t>
            </a:r>
          </a:p>
        </p:txBody>
      </p:sp>
      <p:pic>
        <p:nvPicPr>
          <p:cNvPr id="57346" name="图片 3" descr="QQ截图202104251533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950" y="836613"/>
            <a:ext cx="5989638" cy="5400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图片 2" descr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6875" y="1522413"/>
            <a:ext cx="6315075" cy="32591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圆角矩形 6"/>
          <p:cNvSpPr/>
          <p:nvPr/>
        </p:nvSpPr>
        <p:spPr>
          <a:xfrm>
            <a:off x="7567613" y="2403475"/>
            <a:ext cx="1530350" cy="6604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pic>
        <p:nvPicPr>
          <p:cNvPr id="58371" name="图片 1" descr="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94055" y="609600"/>
            <a:ext cx="10334625" cy="6248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8902700" y="765175"/>
            <a:ext cx="1296035" cy="864235"/>
          </a:xfrm>
          <a:prstGeom prst="rect">
            <a:avLst/>
          </a:prstGeom>
          <a:noFill/>
          <a:ln w="28575" cmpd="sng">
            <a:solidFill>
              <a:srgbClr val="CE000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654550" y="1387475"/>
            <a:ext cx="359727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800" b="1" noProof="1"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全文获取的途径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1054100" y="1671638"/>
            <a:ext cx="3097213" cy="0"/>
          </a:xfrm>
          <a:prstGeom prst="line">
            <a:avLst/>
          </a:prstGeom>
          <a:ln w="19050"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>
            <a:off x="3470275" y="711200"/>
            <a:ext cx="266700" cy="266700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39" name="椭圆 38"/>
          <p:cNvSpPr/>
          <p:nvPr/>
        </p:nvSpPr>
        <p:spPr>
          <a:xfrm>
            <a:off x="2265363" y="1196975"/>
            <a:ext cx="233363" cy="233363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8" name="椭圆 7"/>
          <p:cNvSpPr/>
          <p:nvPr/>
        </p:nvSpPr>
        <p:spPr>
          <a:xfrm>
            <a:off x="3167063" y="1214438"/>
            <a:ext cx="198438" cy="198438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41" name="椭圆 40"/>
          <p:cNvSpPr/>
          <p:nvPr/>
        </p:nvSpPr>
        <p:spPr>
          <a:xfrm>
            <a:off x="1779588" y="781050"/>
            <a:ext cx="188913" cy="188913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42" name="椭圆 41"/>
          <p:cNvSpPr/>
          <p:nvPr/>
        </p:nvSpPr>
        <p:spPr>
          <a:xfrm>
            <a:off x="1635125" y="1266825"/>
            <a:ext cx="119063" cy="120650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43" name="椭圆 42"/>
          <p:cNvSpPr/>
          <p:nvPr/>
        </p:nvSpPr>
        <p:spPr>
          <a:xfrm>
            <a:off x="2968625" y="1570038"/>
            <a:ext cx="198438" cy="200025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9" name="椭圆 18"/>
          <p:cNvSpPr/>
          <p:nvPr/>
        </p:nvSpPr>
        <p:spPr>
          <a:xfrm>
            <a:off x="1179513" y="1228725"/>
            <a:ext cx="188913" cy="188913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45" name="椭圆 44"/>
          <p:cNvSpPr/>
          <p:nvPr/>
        </p:nvSpPr>
        <p:spPr>
          <a:xfrm>
            <a:off x="3790950" y="1863725"/>
            <a:ext cx="120650" cy="120650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grpSp>
        <p:nvGrpSpPr>
          <p:cNvPr id="38923" name="组合 4"/>
          <p:cNvGrpSpPr/>
          <p:nvPr/>
        </p:nvGrpSpPr>
        <p:grpSpPr>
          <a:xfrm>
            <a:off x="1490663" y="2498725"/>
            <a:ext cx="2105025" cy="1292225"/>
            <a:chOff x="1266577" y="2844349"/>
            <a:chExt cx="2103890" cy="1291092"/>
          </a:xfrm>
        </p:grpSpPr>
        <p:sp>
          <p:nvSpPr>
            <p:cNvPr id="83" name="PA_椭圆 4"/>
            <p:cNvSpPr/>
            <p:nvPr>
              <p:custDataLst>
                <p:tags r:id="rId22"/>
              </p:custDataLst>
            </p:nvPr>
          </p:nvSpPr>
          <p:spPr>
            <a:xfrm>
              <a:off x="1856303" y="2844349"/>
              <a:ext cx="923170" cy="92317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solidFill>
                  <a:prstClr val="white"/>
                </a:solidFill>
              </a:endParaRPr>
            </a:p>
          </p:txBody>
        </p:sp>
        <p:sp>
          <p:nvSpPr>
            <p:cNvPr id="16" name="TextBox 76"/>
            <p:cNvSpPr txBox="1"/>
            <p:nvPr/>
          </p:nvSpPr>
          <p:spPr>
            <a:xfrm>
              <a:off x="1266577" y="3767350"/>
              <a:ext cx="2103890" cy="368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noProof="1">
                  <a:solidFill>
                    <a:schemeClr val="accent6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SpiScholar</a:t>
              </a:r>
            </a:p>
          </p:txBody>
        </p:sp>
        <p:sp>
          <p:nvSpPr>
            <p:cNvPr id="82" name="椭圆 81"/>
            <p:cNvSpPr/>
            <p:nvPr/>
          </p:nvSpPr>
          <p:spPr>
            <a:xfrm>
              <a:off x="1984861" y="2972907"/>
              <a:ext cx="666054" cy="666054"/>
            </a:xfrm>
            <a:prstGeom prst="ellipse">
              <a:avLst/>
            </a:prstGeom>
            <a:gradFill>
              <a:gsLst>
                <a:gs pos="0">
                  <a:srgbClr val="6483B3"/>
                </a:gs>
                <a:gs pos="87000">
                  <a:srgbClr val="334E6E"/>
                </a:gs>
              </a:gsLst>
              <a:lin ang="4800000" scaled="0"/>
            </a:gradFill>
            <a:ln w="28575">
              <a:noFill/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2000" strike="noStrike" noProof="1"/>
            </a:p>
          </p:txBody>
        </p:sp>
        <p:grpSp>
          <p:nvGrpSpPr>
            <p:cNvPr id="84" name="PA_组合 2"/>
            <p:cNvGrpSpPr/>
            <p:nvPr>
              <p:custDataLst>
                <p:tags r:id="rId23"/>
              </p:custDataLst>
            </p:nvPr>
          </p:nvGrpSpPr>
          <p:grpSpPr>
            <a:xfrm>
              <a:off x="1941350" y="2966817"/>
              <a:ext cx="753074" cy="678232"/>
              <a:chOff x="4136296" y="1758767"/>
              <a:chExt cx="3963400" cy="3569512"/>
            </a:xfrm>
            <a:gradFill>
              <a:gsLst>
                <a:gs pos="0">
                  <a:srgbClr val="6483B3"/>
                </a:gs>
                <a:gs pos="87000">
                  <a:srgbClr val="334E6E"/>
                </a:gs>
              </a:gsLst>
              <a:lin ang="4800000" scaled="0"/>
            </a:gradFill>
          </p:grpSpPr>
          <p:sp>
            <p:nvSpPr>
              <p:cNvPr id="85" name="椭圆 84"/>
              <p:cNvSpPr/>
              <p:nvPr/>
            </p:nvSpPr>
            <p:spPr>
              <a:xfrm>
                <a:off x="4136296" y="1758767"/>
                <a:ext cx="350686" cy="350686"/>
              </a:xfrm>
              <a:prstGeom prst="ellipse">
                <a:avLst/>
              </a:prstGeom>
              <a:gradFill>
                <a:gsLst>
                  <a:gs pos="0">
                    <a:srgbClr val="6483B3"/>
                  </a:gs>
                  <a:gs pos="87000">
                    <a:srgbClr val="334E6E"/>
                  </a:gs>
                </a:gsLst>
                <a:lin ang="4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trike="noStrike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7749010" y="4977593"/>
                <a:ext cx="350686" cy="350686"/>
              </a:xfrm>
              <a:prstGeom prst="ellipse">
                <a:avLst/>
              </a:prstGeom>
              <a:gradFill>
                <a:gsLst>
                  <a:gs pos="0">
                    <a:srgbClr val="6483B3"/>
                  </a:gs>
                  <a:gs pos="87000">
                    <a:srgbClr val="334E6E"/>
                  </a:gs>
                </a:gsLst>
                <a:lin ang="4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trike="noStrike" noProof="1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87" name="PA_组合 1"/>
            <p:cNvGrpSpPr/>
            <p:nvPr>
              <p:custDataLst>
                <p:tags r:id="rId24"/>
              </p:custDataLst>
            </p:nvPr>
          </p:nvGrpSpPr>
          <p:grpSpPr>
            <a:xfrm>
              <a:off x="1943825" y="2965219"/>
              <a:ext cx="748126" cy="681428"/>
              <a:chOff x="4146080" y="1765280"/>
              <a:chExt cx="3937353" cy="3586333"/>
            </a:xfrm>
            <a:gradFill>
              <a:gsLst>
                <a:gs pos="0">
                  <a:srgbClr val="6483B3"/>
                </a:gs>
                <a:gs pos="87000">
                  <a:srgbClr val="334E6E"/>
                </a:gs>
              </a:gsLst>
              <a:lin ang="4800000" scaled="0"/>
            </a:gradFill>
          </p:grpSpPr>
          <p:sp>
            <p:nvSpPr>
              <p:cNvPr id="88" name="椭圆 87"/>
              <p:cNvSpPr/>
              <p:nvPr/>
            </p:nvSpPr>
            <p:spPr>
              <a:xfrm>
                <a:off x="4146080" y="5013963"/>
                <a:ext cx="337660" cy="337650"/>
              </a:xfrm>
              <a:prstGeom prst="ellipse">
                <a:avLst/>
              </a:prstGeom>
              <a:gradFill>
                <a:gsLst>
                  <a:gs pos="0">
                    <a:srgbClr val="6483B3"/>
                  </a:gs>
                  <a:gs pos="87000">
                    <a:srgbClr val="334E6E"/>
                  </a:gs>
                </a:gsLst>
                <a:lin ang="4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trike="noStrike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89" name="椭圆 88"/>
              <p:cNvSpPr/>
              <p:nvPr/>
            </p:nvSpPr>
            <p:spPr>
              <a:xfrm>
                <a:off x="7745773" y="1765280"/>
                <a:ext cx="337660" cy="337660"/>
              </a:xfrm>
              <a:prstGeom prst="ellipse">
                <a:avLst/>
              </a:prstGeom>
              <a:gradFill>
                <a:gsLst>
                  <a:gs pos="0">
                    <a:srgbClr val="6483B3"/>
                  </a:gs>
                  <a:gs pos="87000">
                    <a:srgbClr val="334E6E"/>
                  </a:gs>
                </a:gsLst>
                <a:lin ang="4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trike="noStrike" noProof="1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8929" name="Text Box 3"/>
            <p:cNvSpPr/>
            <p:nvPr/>
          </p:nvSpPr>
          <p:spPr>
            <a:xfrm>
              <a:off x="2067013" y="3075101"/>
              <a:ext cx="462031" cy="46061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01</a:t>
              </a:r>
              <a:endParaRPr lang="zh-CN" altLang="en-US" sz="16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930" name="组合 5"/>
          <p:cNvGrpSpPr/>
          <p:nvPr/>
        </p:nvGrpSpPr>
        <p:grpSpPr>
          <a:xfrm>
            <a:off x="3919538" y="2503488"/>
            <a:ext cx="2103437" cy="1212850"/>
            <a:chOff x="1448822" y="2844349"/>
            <a:chExt cx="2103890" cy="1213094"/>
          </a:xfrm>
        </p:grpSpPr>
        <p:sp>
          <p:nvSpPr>
            <p:cNvPr id="9" name="PA_椭圆 4"/>
            <p:cNvSpPr/>
            <p:nvPr>
              <p:custDataLst>
                <p:tags r:id="rId19"/>
              </p:custDataLst>
            </p:nvPr>
          </p:nvSpPr>
          <p:spPr>
            <a:xfrm>
              <a:off x="1856303" y="2844349"/>
              <a:ext cx="923170" cy="92317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solidFill>
                  <a:prstClr val="white"/>
                </a:solidFill>
              </a:endParaRPr>
            </a:p>
          </p:txBody>
        </p:sp>
        <p:sp>
          <p:nvSpPr>
            <p:cNvPr id="10" name="TextBox 76"/>
            <p:cNvSpPr txBox="1"/>
            <p:nvPr/>
          </p:nvSpPr>
          <p:spPr>
            <a:xfrm>
              <a:off x="1448822" y="3720360"/>
              <a:ext cx="2103890" cy="337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noProof="1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 </a:t>
              </a:r>
              <a:r>
                <a:rPr lang="zh-CN" altLang="en-US" sz="1600" b="1" noProof="1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EndNote Click插件</a:t>
              </a:r>
            </a:p>
          </p:txBody>
        </p:sp>
        <p:sp>
          <p:nvSpPr>
            <p:cNvPr id="11" name="椭圆 10"/>
            <p:cNvSpPr/>
            <p:nvPr/>
          </p:nvSpPr>
          <p:spPr>
            <a:xfrm>
              <a:off x="1984861" y="2972907"/>
              <a:ext cx="666054" cy="666054"/>
            </a:xfrm>
            <a:prstGeom prst="ellipse">
              <a:avLst/>
            </a:prstGeom>
            <a:gradFill>
              <a:gsLst>
                <a:gs pos="0">
                  <a:srgbClr val="6483B3"/>
                </a:gs>
                <a:gs pos="87000">
                  <a:srgbClr val="334E6E"/>
                </a:gs>
              </a:gsLst>
              <a:lin ang="4800000" scaled="0"/>
            </a:gradFill>
            <a:ln w="28575">
              <a:noFill/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2000" strike="noStrike" noProof="1"/>
            </a:p>
          </p:txBody>
        </p:sp>
        <p:grpSp>
          <p:nvGrpSpPr>
            <p:cNvPr id="12" name="PA_组合 2"/>
            <p:cNvGrpSpPr/>
            <p:nvPr>
              <p:custDataLst>
                <p:tags r:id="rId20"/>
              </p:custDataLst>
            </p:nvPr>
          </p:nvGrpSpPr>
          <p:grpSpPr>
            <a:xfrm>
              <a:off x="1941350" y="2966817"/>
              <a:ext cx="753074" cy="678232"/>
              <a:chOff x="4136296" y="1758767"/>
              <a:chExt cx="3963400" cy="3569512"/>
            </a:xfrm>
            <a:gradFill>
              <a:gsLst>
                <a:gs pos="0">
                  <a:srgbClr val="6483B3"/>
                </a:gs>
                <a:gs pos="87000">
                  <a:srgbClr val="334E6E"/>
                </a:gs>
              </a:gsLst>
              <a:lin ang="4800000" scaled="0"/>
            </a:gradFill>
          </p:grpSpPr>
          <p:sp>
            <p:nvSpPr>
              <p:cNvPr id="13" name="椭圆 12"/>
              <p:cNvSpPr/>
              <p:nvPr/>
            </p:nvSpPr>
            <p:spPr>
              <a:xfrm>
                <a:off x="4136296" y="1758767"/>
                <a:ext cx="350686" cy="350686"/>
              </a:xfrm>
              <a:prstGeom prst="ellipse">
                <a:avLst/>
              </a:prstGeom>
              <a:gradFill>
                <a:gsLst>
                  <a:gs pos="0">
                    <a:srgbClr val="6483B3"/>
                  </a:gs>
                  <a:gs pos="87000">
                    <a:srgbClr val="334E6E"/>
                  </a:gs>
                </a:gsLst>
                <a:lin ang="4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trike="noStrike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7749010" y="4977593"/>
                <a:ext cx="350686" cy="350686"/>
              </a:xfrm>
              <a:prstGeom prst="ellipse">
                <a:avLst/>
              </a:prstGeom>
              <a:gradFill>
                <a:gsLst>
                  <a:gs pos="0">
                    <a:srgbClr val="6483B3"/>
                  </a:gs>
                  <a:gs pos="87000">
                    <a:srgbClr val="334E6E"/>
                  </a:gs>
                </a:gsLst>
                <a:lin ang="4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trike="noStrike" noProof="1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7" name="PA_组合 1"/>
            <p:cNvGrpSpPr/>
            <p:nvPr>
              <p:custDataLst>
                <p:tags r:id="rId21"/>
              </p:custDataLst>
            </p:nvPr>
          </p:nvGrpSpPr>
          <p:grpSpPr>
            <a:xfrm>
              <a:off x="1943825" y="2965219"/>
              <a:ext cx="748126" cy="681428"/>
              <a:chOff x="4146080" y="1765280"/>
              <a:chExt cx="3937353" cy="3586333"/>
            </a:xfrm>
            <a:gradFill>
              <a:gsLst>
                <a:gs pos="0">
                  <a:srgbClr val="6483B3"/>
                </a:gs>
                <a:gs pos="87000">
                  <a:srgbClr val="334E6E"/>
                </a:gs>
              </a:gsLst>
              <a:lin ang="4800000" scaled="0"/>
            </a:gradFill>
          </p:grpSpPr>
          <p:sp>
            <p:nvSpPr>
              <p:cNvPr id="18" name="椭圆 17"/>
              <p:cNvSpPr/>
              <p:nvPr/>
            </p:nvSpPr>
            <p:spPr>
              <a:xfrm>
                <a:off x="4146080" y="5013963"/>
                <a:ext cx="337660" cy="337650"/>
              </a:xfrm>
              <a:prstGeom prst="ellipse">
                <a:avLst/>
              </a:prstGeom>
              <a:gradFill>
                <a:gsLst>
                  <a:gs pos="0">
                    <a:srgbClr val="6483B3"/>
                  </a:gs>
                  <a:gs pos="87000">
                    <a:srgbClr val="334E6E"/>
                  </a:gs>
                </a:gsLst>
                <a:lin ang="4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trike="noStrike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7745773" y="1765280"/>
                <a:ext cx="337660" cy="337660"/>
              </a:xfrm>
              <a:prstGeom prst="ellipse">
                <a:avLst/>
              </a:prstGeom>
              <a:gradFill>
                <a:gsLst>
                  <a:gs pos="0">
                    <a:srgbClr val="6483B3"/>
                  </a:gs>
                  <a:gs pos="87000">
                    <a:srgbClr val="334E6E"/>
                  </a:gs>
                </a:gsLst>
                <a:lin ang="4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trike="noStrike" noProof="1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8936" name="Text Box 3"/>
            <p:cNvSpPr/>
            <p:nvPr/>
          </p:nvSpPr>
          <p:spPr>
            <a:xfrm>
              <a:off x="2048419" y="3075101"/>
              <a:ext cx="499217" cy="4602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02</a:t>
              </a:r>
              <a:endParaRPr lang="en-US" altLang="zh-CN" sz="16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937" name="组合 21"/>
          <p:cNvGrpSpPr/>
          <p:nvPr/>
        </p:nvGrpSpPr>
        <p:grpSpPr>
          <a:xfrm>
            <a:off x="6291263" y="2484438"/>
            <a:ext cx="2103437" cy="1250950"/>
            <a:chOff x="1266577" y="2844349"/>
            <a:chExt cx="2103890" cy="1249754"/>
          </a:xfrm>
        </p:grpSpPr>
        <p:sp>
          <p:nvSpPr>
            <p:cNvPr id="23" name="PA_椭圆 4"/>
            <p:cNvSpPr/>
            <p:nvPr>
              <p:custDataLst>
                <p:tags r:id="rId16"/>
              </p:custDataLst>
            </p:nvPr>
          </p:nvSpPr>
          <p:spPr>
            <a:xfrm>
              <a:off x="1856303" y="2844349"/>
              <a:ext cx="923170" cy="92317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solidFill>
                  <a:prstClr val="white"/>
                </a:solidFill>
              </a:endParaRPr>
            </a:p>
          </p:txBody>
        </p:sp>
        <p:sp>
          <p:nvSpPr>
            <p:cNvPr id="24" name="TextBox 76"/>
            <p:cNvSpPr txBox="1"/>
            <p:nvPr/>
          </p:nvSpPr>
          <p:spPr>
            <a:xfrm>
              <a:off x="1266577" y="3726075"/>
              <a:ext cx="2103890" cy="368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noProof="1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Google  Baidu</a:t>
              </a:r>
              <a:endParaRPr lang="zh-CN" altLang="en-US" b="1" noProof="1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1984861" y="2972907"/>
              <a:ext cx="666054" cy="666054"/>
            </a:xfrm>
            <a:prstGeom prst="ellipse">
              <a:avLst/>
            </a:prstGeom>
            <a:gradFill>
              <a:gsLst>
                <a:gs pos="0">
                  <a:srgbClr val="6483B3"/>
                </a:gs>
                <a:gs pos="87000">
                  <a:srgbClr val="334E6E"/>
                </a:gs>
              </a:gsLst>
              <a:lin ang="4800000" scaled="0"/>
            </a:gradFill>
            <a:ln w="28575">
              <a:noFill/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2000" strike="noStrike" noProof="1"/>
            </a:p>
          </p:txBody>
        </p:sp>
        <p:grpSp>
          <p:nvGrpSpPr>
            <p:cNvPr id="26" name="PA_组合 2"/>
            <p:cNvGrpSpPr/>
            <p:nvPr>
              <p:custDataLst>
                <p:tags r:id="rId17"/>
              </p:custDataLst>
            </p:nvPr>
          </p:nvGrpSpPr>
          <p:grpSpPr>
            <a:xfrm>
              <a:off x="1941350" y="2966817"/>
              <a:ext cx="753074" cy="678232"/>
              <a:chOff x="4136296" y="1758767"/>
              <a:chExt cx="3963400" cy="3569512"/>
            </a:xfrm>
            <a:gradFill>
              <a:gsLst>
                <a:gs pos="0">
                  <a:srgbClr val="6483B3"/>
                </a:gs>
                <a:gs pos="87000">
                  <a:srgbClr val="334E6E"/>
                </a:gs>
              </a:gsLst>
              <a:lin ang="4800000" scaled="0"/>
            </a:gradFill>
          </p:grpSpPr>
          <p:sp>
            <p:nvSpPr>
              <p:cNvPr id="27" name="椭圆 26"/>
              <p:cNvSpPr/>
              <p:nvPr/>
            </p:nvSpPr>
            <p:spPr>
              <a:xfrm>
                <a:off x="4136296" y="1758767"/>
                <a:ext cx="350686" cy="350686"/>
              </a:xfrm>
              <a:prstGeom prst="ellipse">
                <a:avLst/>
              </a:prstGeom>
              <a:gradFill>
                <a:gsLst>
                  <a:gs pos="0">
                    <a:srgbClr val="6483B3"/>
                  </a:gs>
                  <a:gs pos="87000">
                    <a:srgbClr val="334E6E"/>
                  </a:gs>
                </a:gsLst>
                <a:lin ang="4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trike="noStrike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7749010" y="4977593"/>
                <a:ext cx="350686" cy="350686"/>
              </a:xfrm>
              <a:prstGeom prst="ellipse">
                <a:avLst/>
              </a:prstGeom>
              <a:gradFill>
                <a:gsLst>
                  <a:gs pos="0">
                    <a:srgbClr val="6483B3"/>
                  </a:gs>
                  <a:gs pos="87000">
                    <a:srgbClr val="334E6E"/>
                  </a:gs>
                </a:gsLst>
                <a:lin ang="4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trike="noStrike" noProof="1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9" name="PA_组合 1"/>
            <p:cNvGrpSpPr/>
            <p:nvPr>
              <p:custDataLst>
                <p:tags r:id="rId18"/>
              </p:custDataLst>
            </p:nvPr>
          </p:nvGrpSpPr>
          <p:grpSpPr>
            <a:xfrm>
              <a:off x="1943825" y="2965219"/>
              <a:ext cx="748126" cy="681428"/>
              <a:chOff x="4146080" y="1765280"/>
              <a:chExt cx="3937353" cy="3586333"/>
            </a:xfrm>
            <a:gradFill>
              <a:gsLst>
                <a:gs pos="0">
                  <a:srgbClr val="6483B3"/>
                </a:gs>
                <a:gs pos="87000">
                  <a:srgbClr val="334E6E"/>
                </a:gs>
              </a:gsLst>
              <a:lin ang="4800000" scaled="0"/>
            </a:gradFill>
          </p:grpSpPr>
          <p:sp>
            <p:nvSpPr>
              <p:cNvPr id="30" name="椭圆 29"/>
              <p:cNvSpPr/>
              <p:nvPr/>
            </p:nvSpPr>
            <p:spPr>
              <a:xfrm>
                <a:off x="4146080" y="5013963"/>
                <a:ext cx="337660" cy="337650"/>
              </a:xfrm>
              <a:prstGeom prst="ellipse">
                <a:avLst/>
              </a:prstGeom>
              <a:gradFill>
                <a:gsLst>
                  <a:gs pos="0">
                    <a:srgbClr val="6483B3"/>
                  </a:gs>
                  <a:gs pos="87000">
                    <a:srgbClr val="334E6E"/>
                  </a:gs>
                </a:gsLst>
                <a:lin ang="4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trike="noStrike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7745773" y="1765280"/>
                <a:ext cx="337660" cy="337660"/>
              </a:xfrm>
              <a:prstGeom prst="ellipse">
                <a:avLst/>
              </a:prstGeom>
              <a:gradFill>
                <a:gsLst>
                  <a:gs pos="0">
                    <a:srgbClr val="6483B3"/>
                  </a:gs>
                  <a:gs pos="87000">
                    <a:srgbClr val="334E6E"/>
                  </a:gs>
                </a:gsLst>
                <a:lin ang="4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trike="noStrike" noProof="1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8943" name="Text Box 3"/>
            <p:cNvSpPr/>
            <p:nvPr/>
          </p:nvSpPr>
          <p:spPr>
            <a:xfrm>
              <a:off x="2043973" y="3075101"/>
              <a:ext cx="508109" cy="46003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03</a:t>
              </a:r>
              <a:endParaRPr lang="zh-CN" altLang="en-US" sz="16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944" name="组合 32"/>
          <p:cNvGrpSpPr/>
          <p:nvPr/>
        </p:nvGrpSpPr>
        <p:grpSpPr>
          <a:xfrm>
            <a:off x="4187825" y="4302125"/>
            <a:ext cx="3657600" cy="1292225"/>
            <a:chOff x="-879667" y="2844349"/>
            <a:chExt cx="3659140" cy="1291490"/>
          </a:xfrm>
        </p:grpSpPr>
        <p:sp>
          <p:nvSpPr>
            <p:cNvPr id="34" name="PA_椭圆 4"/>
            <p:cNvSpPr/>
            <p:nvPr>
              <p:custDataLst>
                <p:tags r:id="rId13"/>
              </p:custDataLst>
            </p:nvPr>
          </p:nvSpPr>
          <p:spPr>
            <a:xfrm>
              <a:off x="1856303" y="2844349"/>
              <a:ext cx="923170" cy="92317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solidFill>
                  <a:prstClr val="white"/>
                </a:solidFill>
              </a:endParaRPr>
            </a:p>
          </p:txBody>
        </p:sp>
        <p:sp>
          <p:nvSpPr>
            <p:cNvPr id="35" name="TextBox 76"/>
            <p:cNvSpPr txBox="1"/>
            <p:nvPr/>
          </p:nvSpPr>
          <p:spPr>
            <a:xfrm>
              <a:off x="-879667" y="3767350"/>
              <a:ext cx="2103890" cy="368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noProof="1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开放获取</a:t>
              </a:r>
            </a:p>
          </p:txBody>
        </p:sp>
        <p:sp>
          <p:nvSpPr>
            <p:cNvPr id="36" name="椭圆 35"/>
            <p:cNvSpPr/>
            <p:nvPr/>
          </p:nvSpPr>
          <p:spPr>
            <a:xfrm>
              <a:off x="1984861" y="2972907"/>
              <a:ext cx="666054" cy="666054"/>
            </a:xfrm>
            <a:prstGeom prst="ellipse">
              <a:avLst/>
            </a:prstGeom>
            <a:gradFill>
              <a:gsLst>
                <a:gs pos="0">
                  <a:srgbClr val="6483B3"/>
                </a:gs>
                <a:gs pos="87000">
                  <a:srgbClr val="334E6E"/>
                </a:gs>
              </a:gsLst>
              <a:lin ang="4800000" scaled="0"/>
            </a:gradFill>
            <a:ln w="28575">
              <a:noFill/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2000" strike="noStrike" noProof="1"/>
            </a:p>
          </p:txBody>
        </p:sp>
        <p:grpSp>
          <p:nvGrpSpPr>
            <p:cNvPr id="37" name="PA_组合 2"/>
            <p:cNvGrpSpPr/>
            <p:nvPr>
              <p:custDataLst>
                <p:tags r:id="rId14"/>
              </p:custDataLst>
            </p:nvPr>
          </p:nvGrpSpPr>
          <p:grpSpPr>
            <a:xfrm>
              <a:off x="1941350" y="2966817"/>
              <a:ext cx="753074" cy="678232"/>
              <a:chOff x="4136296" y="1758767"/>
              <a:chExt cx="3963400" cy="3569512"/>
            </a:xfrm>
            <a:gradFill>
              <a:gsLst>
                <a:gs pos="0">
                  <a:srgbClr val="6483B3"/>
                </a:gs>
                <a:gs pos="87000">
                  <a:srgbClr val="334E6E"/>
                </a:gs>
              </a:gsLst>
              <a:lin ang="4800000" scaled="0"/>
            </a:gradFill>
          </p:grpSpPr>
          <p:sp>
            <p:nvSpPr>
              <p:cNvPr id="38" name="椭圆 37"/>
              <p:cNvSpPr/>
              <p:nvPr/>
            </p:nvSpPr>
            <p:spPr>
              <a:xfrm>
                <a:off x="4136296" y="1758767"/>
                <a:ext cx="350686" cy="350686"/>
              </a:xfrm>
              <a:prstGeom prst="ellipse">
                <a:avLst/>
              </a:prstGeom>
              <a:gradFill>
                <a:gsLst>
                  <a:gs pos="0">
                    <a:srgbClr val="6483B3"/>
                  </a:gs>
                  <a:gs pos="87000">
                    <a:srgbClr val="334E6E"/>
                  </a:gs>
                </a:gsLst>
                <a:lin ang="4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trike="noStrike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7749010" y="4977593"/>
                <a:ext cx="350686" cy="350686"/>
              </a:xfrm>
              <a:prstGeom prst="ellipse">
                <a:avLst/>
              </a:prstGeom>
              <a:gradFill>
                <a:gsLst>
                  <a:gs pos="0">
                    <a:srgbClr val="6483B3"/>
                  </a:gs>
                  <a:gs pos="87000">
                    <a:srgbClr val="334E6E"/>
                  </a:gs>
                </a:gsLst>
                <a:lin ang="4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trike="noStrike" noProof="1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4" name="PA_组合 1"/>
            <p:cNvGrpSpPr/>
            <p:nvPr>
              <p:custDataLst>
                <p:tags r:id="rId15"/>
              </p:custDataLst>
            </p:nvPr>
          </p:nvGrpSpPr>
          <p:grpSpPr>
            <a:xfrm>
              <a:off x="1943825" y="2965219"/>
              <a:ext cx="748126" cy="681428"/>
              <a:chOff x="4146080" y="1765280"/>
              <a:chExt cx="3937353" cy="3586333"/>
            </a:xfrm>
            <a:gradFill>
              <a:gsLst>
                <a:gs pos="0">
                  <a:srgbClr val="6483B3"/>
                </a:gs>
                <a:gs pos="87000">
                  <a:srgbClr val="334E6E"/>
                </a:gs>
              </a:gsLst>
              <a:lin ang="4800000" scaled="0"/>
            </a:gradFill>
          </p:grpSpPr>
          <p:sp>
            <p:nvSpPr>
              <p:cNvPr id="46" name="椭圆 45"/>
              <p:cNvSpPr/>
              <p:nvPr/>
            </p:nvSpPr>
            <p:spPr>
              <a:xfrm>
                <a:off x="4146080" y="5013963"/>
                <a:ext cx="337660" cy="337650"/>
              </a:xfrm>
              <a:prstGeom prst="ellipse">
                <a:avLst/>
              </a:prstGeom>
              <a:gradFill>
                <a:gsLst>
                  <a:gs pos="0">
                    <a:srgbClr val="6483B3"/>
                  </a:gs>
                  <a:gs pos="87000">
                    <a:srgbClr val="334E6E"/>
                  </a:gs>
                </a:gsLst>
                <a:lin ang="4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trike="noStrike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7745773" y="1765280"/>
                <a:ext cx="337660" cy="337660"/>
              </a:xfrm>
              <a:prstGeom prst="ellipse">
                <a:avLst/>
              </a:prstGeom>
              <a:gradFill>
                <a:gsLst>
                  <a:gs pos="0">
                    <a:srgbClr val="6483B3"/>
                  </a:gs>
                  <a:gs pos="87000">
                    <a:srgbClr val="334E6E"/>
                  </a:gs>
                </a:gsLst>
                <a:lin ang="4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trike="noStrike" noProof="1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8950" name="Text Box 3"/>
            <p:cNvSpPr/>
            <p:nvPr/>
          </p:nvSpPr>
          <p:spPr>
            <a:xfrm>
              <a:off x="2065202" y="3075101"/>
              <a:ext cx="465651" cy="46061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07</a:t>
              </a:r>
              <a:endParaRPr lang="en-US" altLang="zh-CN" sz="16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951" name="组合 48"/>
          <p:cNvGrpSpPr/>
          <p:nvPr/>
        </p:nvGrpSpPr>
        <p:grpSpPr>
          <a:xfrm>
            <a:off x="9194800" y="2484438"/>
            <a:ext cx="922338" cy="958850"/>
            <a:chOff x="1856303" y="2844349"/>
            <a:chExt cx="923170" cy="923170"/>
          </a:xfrm>
        </p:grpSpPr>
        <p:sp>
          <p:nvSpPr>
            <p:cNvPr id="50" name="PA_椭圆 4"/>
            <p:cNvSpPr/>
            <p:nvPr>
              <p:custDataLst>
                <p:tags r:id="rId10"/>
              </p:custDataLst>
            </p:nvPr>
          </p:nvSpPr>
          <p:spPr>
            <a:xfrm>
              <a:off x="1856303" y="2844349"/>
              <a:ext cx="923170" cy="92317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solidFill>
                  <a:prstClr val="white"/>
                </a:solidFill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1984861" y="2972907"/>
              <a:ext cx="666054" cy="666054"/>
            </a:xfrm>
            <a:prstGeom prst="ellipse">
              <a:avLst/>
            </a:prstGeom>
            <a:gradFill>
              <a:gsLst>
                <a:gs pos="0">
                  <a:srgbClr val="6483B3"/>
                </a:gs>
                <a:gs pos="87000">
                  <a:srgbClr val="334E6E"/>
                </a:gs>
              </a:gsLst>
              <a:lin ang="4800000" scaled="0"/>
            </a:gradFill>
            <a:ln w="28575">
              <a:noFill/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2000" strike="noStrike" noProof="1"/>
            </a:p>
          </p:txBody>
        </p:sp>
        <p:grpSp>
          <p:nvGrpSpPr>
            <p:cNvPr id="53" name="PA_组合 2"/>
            <p:cNvGrpSpPr/>
            <p:nvPr>
              <p:custDataLst>
                <p:tags r:id="rId11"/>
              </p:custDataLst>
            </p:nvPr>
          </p:nvGrpSpPr>
          <p:grpSpPr>
            <a:xfrm>
              <a:off x="1941350" y="2966817"/>
              <a:ext cx="753074" cy="678232"/>
              <a:chOff x="4136296" y="1758767"/>
              <a:chExt cx="3963400" cy="3569512"/>
            </a:xfrm>
            <a:gradFill>
              <a:gsLst>
                <a:gs pos="0">
                  <a:srgbClr val="6483B3"/>
                </a:gs>
                <a:gs pos="87000">
                  <a:srgbClr val="334E6E"/>
                </a:gs>
              </a:gsLst>
              <a:lin ang="4800000" scaled="0"/>
            </a:gradFill>
          </p:grpSpPr>
          <p:sp>
            <p:nvSpPr>
              <p:cNvPr id="54" name="椭圆 53"/>
              <p:cNvSpPr/>
              <p:nvPr/>
            </p:nvSpPr>
            <p:spPr>
              <a:xfrm>
                <a:off x="4136296" y="1758767"/>
                <a:ext cx="350686" cy="350686"/>
              </a:xfrm>
              <a:prstGeom prst="ellipse">
                <a:avLst/>
              </a:prstGeom>
              <a:gradFill>
                <a:gsLst>
                  <a:gs pos="0">
                    <a:srgbClr val="6483B3"/>
                  </a:gs>
                  <a:gs pos="87000">
                    <a:srgbClr val="334E6E"/>
                  </a:gs>
                </a:gsLst>
                <a:lin ang="4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trike="noStrike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椭圆 54"/>
              <p:cNvSpPr/>
              <p:nvPr/>
            </p:nvSpPr>
            <p:spPr>
              <a:xfrm>
                <a:off x="7749010" y="4977593"/>
                <a:ext cx="350686" cy="350686"/>
              </a:xfrm>
              <a:prstGeom prst="ellipse">
                <a:avLst/>
              </a:prstGeom>
              <a:gradFill>
                <a:gsLst>
                  <a:gs pos="0">
                    <a:srgbClr val="6483B3"/>
                  </a:gs>
                  <a:gs pos="87000">
                    <a:srgbClr val="334E6E"/>
                  </a:gs>
                </a:gsLst>
                <a:lin ang="4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trike="noStrike" noProof="1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6" name="PA_组合 1"/>
            <p:cNvGrpSpPr/>
            <p:nvPr>
              <p:custDataLst>
                <p:tags r:id="rId12"/>
              </p:custDataLst>
            </p:nvPr>
          </p:nvGrpSpPr>
          <p:grpSpPr>
            <a:xfrm>
              <a:off x="1943825" y="2965219"/>
              <a:ext cx="748126" cy="681428"/>
              <a:chOff x="4146080" y="1765280"/>
              <a:chExt cx="3937353" cy="3586333"/>
            </a:xfrm>
            <a:gradFill>
              <a:gsLst>
                <a:gs pos="0">
                  <a:srgbClr val="6483B3"/>
                </a:gs>
                <a:gs pos="87000">
                  <a:srgbClr val="334E6E"/>
                </a:gs>
              </a:gsLst>
              <a:lin ang="4800000" scaled="0"/>
            </a:gradFill>
          </p:grpSpPr>
          <p:sp>
            <p:nvSpPr>
              <p:cNvPr id="57" name="椭圆 56"/>
              <p:cNvSpPr/>
              <p:nvPr/>
            </p:nvSpPr>
            <p:spPr>
              <a:xfrm>
                <a:off x="4146080" y="5013963"/>
                <a:ext cx="337660" cy="337650"/>
              </a:xfrm>
              <a:prstGeom prst="ellipse">
                <a:avLst/>
              </a:prstGeom>
              <a:gradFill>
                <a:gsLst>
                  <a:gs pos="0">
                    <a:srgbClr val="6483B3"/>
                  </a:gs>
                  <a:gs pos="87000">
                    <a:srgbClr val="334E6E"/>
                  </a:gs>
                </a:gsLst>
                <a:lin ang="4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trike="noStrike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椭圆 57"/>
              <p:cNvSpPr/>
              <p:nvPr/>
            </p:nvSpPr>
            <p:spPr>
              <a:xfrm>
                <a:off x="7745773" y="1765280"/>
                <a:ext cx="337660" cy="337660"/>
              </a:xfrm>
              <a:prstGeom prst="ellipse">
                <a:avLst/>
              </a:prstGeom>
              <a:gradFill>
                <a:gsLst>
                  <a:gs pos="0">
                    <a:srgbClr val="6483B3"/>
                  </a:gs>
                  <a:gs pos="87000">
                    <a:srgbClr val="334E6E"/>
                  </a:gs>
                </a:gsLst>
                <a:lin ang="4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trike="noStrike" noProof="1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8956" name="Text Box 3"/>
            <p:cNvSpPr/>
            <p:nvPr/>
          </p:nvSpPr>
          <p:spPr>
            <a:xfrm>
              <a:off x="2064372" y="3074991"/>
              <a:ext cx="563451" cy="44324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04</a:t>
              </a:r>
              <a:endParaRPr lang="zh-CN" altLang="en-US" sz="16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957" name="组合 59"/>
          <p:cNvGrpSpPr/>
          <p:nvPr/>
        </p:nvGrpSpPr>
        <p:grpSpPr>
          <a:xfrm>
            <a:off x="2081213" y="4233863"/>
            <a:ext cx="923925" cy="922337"/>
            <a:chOff x="1856303" y="2844349"/>
            <a:chExt cx="923170" cy="923170"/>
          </a:xfrm>
        </p:grpSpPr>
        <p:sp>
          <p:nvSpPr>
            <p:cNvPr id="61" name="PA_椭圆 4"/>
            <p:cNvSpPr/>
            <p:nvPr>
              <p:custDataLst>
                <p:tags r:id="rId7"/>
              </p:custDataLst>
            </p:nvPr>
          </p:nvSpPr>
          <p:spPr>
            <a:xfrm>
              <a:off x="1856303" y="2844349"/>
              <a:ext cx="923170" cy="92317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solidFill>
                  <a:prstClr val="white"/>
                </a:solidFill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>
              <a:off x="1984861" y="2972907"/>
              <a:ext cx="666054" cy="666054"/>
            </a:xfrm>
            <a:prstGeom prst="ellipse">
              <a:avLst/>
            </a:prstGeom>
            <a:gradFill>
              <a:gsLst>
                <a:gs pos="0">
                  <a:srgbClr val="6483B3"/>
                </a:gs>
                <a:gs pos="87000">
                  <a:srgbClr val="334E6E"/>
                </a:gs>
              </a:gsLst>
              <a:lin ang="4800000" scaled="0"/>
            </a:gradFill>
            <a:ln w="28575">
              <a:noFill/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2000" strike="noStrike" noProof="1"/>
            </a:p>
          </p:txBody>
        </p:sp>
        <p:grpSp>
          <p:nvGrpSpPr>
            <p:cNvPr id="64" name="PA_组合 2"/>
            <p:cNvGrpSpPr/>
            <p:nvPr>
              <p:custDataLst>
                <p:tags r:id="rId8"/>
              </p:custDataLst>
            </p:nvPr>
          </p:nvGrpSpPr>
          <p:grpSpPr>
            <a:xfrm>
              <a:off x="1941350" y="2966817"/>
              <a:ext cx="753074" cy="678232"/>
              <a:chOff x="4136296" y="1758767"/>
              <a:chExt cx="3963400" cy="3569512"/>
            </a:xfrm>
            <a:gradFill>
              <a:gsLst>
                <a:gs pos="0">
                  <a:srgbClr val="6483B3"/>
                </a:gs>
                <a:gs pos="87000">
                  <a:srgbClr val="334E6E"/>
                </a:gs>
              </a:gsLst>
              <a:lin ang="4800000" scaled="0"/>
            </a:gradFill>
          </p:grpSpPr>
          <p:sp>
            <p:nvSpPr>
              <p:cNvPr id="65" name="椭圆 64"/>
              <p:cNvSpPr/>
              <p:nvPr/>
            </p:nvSpPr>
            <p:spPr>
              <a:xfrm>
                <a:off x="4136296" y="1758767"/>
                <a:ext cx="350686" cy="350686"/>
              </a:xfrm>
              <a:prstGeom prst="ellipse">
                <a:avLst/>
              </a:prstGeom>
              <a:gradFill>
                <a:gsLst>
                  <a:gs pos="0">
                    <a:srgbClr val="6483B3"/>
                  </a:gs>
                  <a:gs pos="87000">
                    <a:srgbClr val="334E6E"/>
                  </a:gs>
                </a:gsLst>
                <a:lin ang="4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trike="noStrike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椭圆 65"/>
              <p:cNvSpPr/>
              <p:nvPr/>
            </p:nvSpPr>
            <p:spPr>
              <a:xfrm>
                <a:off x="7749010" y="4977593"/>
                <a:ext cx="350686" cy="350686"/>
              </a:xfrm>
              <a:prstGeom prst="ellipse">
                <a:avLst/>
              </a:prstGeom>
              <a:gradFill>
                <a:gsLst>
                  <a:gs pos="0">
                    <a:srgbClr val="6483B3"/>
                  </a:gs>
                  <a:gs pos="87000">
                    <a:srgbClr val="334E6E"/>
                  </a:gs>
                </a:gsLst>
                <a:lin ang="4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trike="noStrike" noProof="1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7" name="PA_组合 1"/>
            <p:cNvGrpSpPr/>
            <p:nvPr>
              <p:custDataLst>
                <p:tags r:id="rId9"/>
              </p:custDataLst>
            </p:nvPr>
          </p:nvGrpSpPr>
          <p:grpSpPr>
            <a:xfrm>
              <a:off x="1943825" y="2965219"/>
              <a:ext cx="748126" cy="681428"/>
              <a:chOff x="4146080" y="1765280"/>
              <a:chExt cx="3937353" cy="3586333"/>
            </a:xfrm>
            <a:gradFill>
              <a:gsLst>
                <a:gs pos="0">
                  <a:srgbClr val="6483B3"/>
                </a:gs>
                <a:gs pos="87000">
                  <a:srgbClr val="334E6E"/>
                </a:gs>
              </a:gsLst>
              <a:lin ang="4800000" scaled="0"/>
            </a:gradFill>
          </p:grpSpPr>
          <p:sp>
            <p:nvSpPr>
              <p:cNvPr id="68" name="椭圆 67"/>
              <p:cNvSpPr/>
              <p:nvPr/>
            </p:nvSpPr>
            <p:spPr>
              <a:xfrm>
                <a:off x="4146080" y="5013963"/>
                <a:ext cx="337660" cy="337650"/>
              </a:xfrm>
              <a:prstGeom prst="ellipse">
                <a:avLst/>
              </a:prstGeom>
              <a:gradFill>
                <a:gsLst>
                  <a:gs pos="0">
                    <a:srgbClr val="6483B3"/>
                  </a:gs>
                  <a:gs pos="87000">
                    <a:srgbClr val="334E6E"/>
                  </a:gs>
                </a:gsLst>
                <a:lin ang="4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trike="noStrike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椭圆 68"/>
              <p:cNvSpPr/>
              <p:nvPr/>
            </p:nvSpPr>
            <p:spPr>
              <a:xfrm>
                <a:off x="7745773" y="1765280"/>
                <a:ext cx="337660" cy="337660"/>
              </a:xfrm>
              <a:prstGeom prst="ellipse">
                <a:avLst/>
              </a:prstGeom>
              <a:gradFill>
                <a:gsLst>
                  <a:gs pos="0">
                    <a:srgbClr val="6483B3"/>
                  </a:gs>
                  <a:gs pos="87000">
                    <a:srgbClr val="334E6E"/>
                  </a:gs>
                </a:gsLst>
                <a:lin ang="4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trike="noStrike" noProof="1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8962" name="Text Box 3"/>
            <p:cNvSpPr/>
            <p:nvPr/>
          </p:nvSpPr>
          <p:spPr>
            <a:xfrm>
              <a:off x="1984338" y="3075101"/>
              <a:ext cx="627380" cy="46079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05</a:t>
              </a:r>
              <a:endParaRPr lang="zh-CN" altLang="en-US" sz="16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963" name="组合 70"/>
          <p:cNvGrpSpPr/>
          <p:nvPr/>
        </p:nvGrpSpPr>
        <p:grpSpPr>
          <a:xfrm>
            <a:off x="4356100" y="4217988"/>
            <a:ext cx="923925" cy="922337"/>
            <a:chOff x="1856303" y="2844349"/>
            <a:chExt cx="923170" cy="923170"/>
          </a:xfrm>
        </p:grpSpPr>
        <p:sp>
          <p:nvSpPr>
            <p:cNvPr id="72" name="PA_椭圆 4"/>
            <p:cNvSpPr/>
            <p:nvPr>
              <p:custDataLst>
                <p:tags r:id="rId4"/>
              </p:custDataLst>
            </p:nvPr>
          </p:nvSpPr>
          <p:spPr>
            <a:xfrm>
              <a:off x="1856303" y="2844349"/>
              <a:ext cx="923170" cy="92317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solidFill>
                  <a:prstClr val="white"/>
                </a:solidFill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1984861" y="2972907"/>
              <a:ext cx="666054" cy="666054"/>
            </a:xfrm>
            <a:prstGeom prst="ellipse">
              <a:avLst/>
            </a:prstGeom>
            <a:gradFill>
              <a:gsLst>
                <a:gs pos="0">
                  <a:srgbClr val="6483B3"/>
                </a:gs>
                <a:gs pos="87000">
                  <a:srgbClr val="334E6E"/>
                </a:gs>
              </a:gsLst>
              <a:lin ang="4800000" scaled="0"/>
            </a:gradFill>
            <a:ln w="28575">
              <a:noFill/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2000" strike="noStrike" noProof="1"/>
            </a:p>
          </p:txBody>
        </p:sp>
        <p:grpSp>
          <p:nvGrpSpPr>
            <p:cNvPr id="75" name="PA_组合 2"/>
            <p:cNvGrpSpPr/>
            <p:nvPr>
              <p:custDataLst>
                <p:tags r:id="rId5"/>
              </p:custDataLst>
            </p:nvPr>
          </p:nvGrpSpPr>
          <p:grpSpPr>
            <a:xfrm>
              <a:off x="1941350" y="2966817"/>
              <a:ext cx="753074" cy="678232"/>
              <a:chOff x="4136296" y="1758767"/>
              <a:chExt cx="3963400" cy="3569512"/>
            </a:xfrm>
            <a:gradFill>
              <a:gsLst>
                <a:gs pos="0">
                  <a:srgbClr val="6483B3"/>
                </a:gs>
                <a:gs pos="87000">
                  <a:srgbClr val="334E6E"/>
                </a:gs>
              </a:gsLst>
              <a:lin ang="4800000" scaled="0"/>
            </a:gradFill>
          </p:grpSpPr>
          <p:sp>
            <p:nvSpPr>
              <p:cNvPr id="76" name="椭圆 75"/>
              <p:cNvSpPr/>
              <p:nvPr/>
            </p:nvSpPr>
            <p:spPr>
              <a:xfrm>
                <a:off x="4136296" y="1758767"/>
                <a:ext cx="350686" cy="350686"/>
              </a:xfrm>
              <a:prstGeom prst="ellipse">
                <a:avLst/>
              </a:prstGeom>
              <a:gradFill>
                <a:gsLst>
                  <a:gs pos="0">
                    <a:srgbClr val="6483B3"/>
                  </a:gs>
                  <a:gs pos="87000">
                    <a:srgbClr val="334E6E"/>
                  </a:gs>
                </a:gsLst>
                <a:lin ang="4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trike="noStrike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椭圆 76"/>
              <p:cNvSpPr/>
              <p:nvPr/>
            </p:nvSpPr>
            <p:spPr>
              <a:xfrm>
                <a:off x="7749010" y="4977593"/>
                <a:ext cx="350686" cy="350686"/>
              </a:xfrm>
              <a:prstGeom prst="ellipse">
                <a:avLst/>
              </a:prstGeom>
              <a:gradFill>
                <a:gsLst>
                  <a:gs pos="0">
                    <a:srgbClr val="6483B3"/>
                  </a:gs>
                  <a:gs pos="87000">
                    <a:srgbClr val="334E6E"/>
                  </a:gs>
                </a:gsLst>
                <a:lin ang="4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trike="noStrike" noProof="1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8" name="PA_组合 1"/>
            <p:cNvGrpSpPr/>
            <p:nvPr>
              <p:custDataLst>
                <p:tags r:id="rId6"/>
              </p:custDataLst>
            </p:nvPr>
          </p:nvGrpSpPr>
          <p:grpSpPr>
            <a:xfrm>
              <a:off x="1943825" y="2965219"/>
              <a:ext cx="748126" cy="681428"/>
              <a:chOff x="4146080" y="1765280"/>
              <a:chExt cx="3937353" cy="3586333"/>
            </a:xfrm>
            <a:gradFill>
              <a:gsLst>
                <a:gs pos="0">
                  <a:srgbClr val="6483B3"/>
                </a:gs>
                <a:gs pos="87000">
                  <a:srgbClr val="334E6E"/>
                </a:gs>
              </a:gsLst>
              <a:lin ang="4800000" scaled="0"/>
            </a:gradFill>
          </p:grpSpPr>
          <p:sp>
            <p:nvSpPr>
              <p:cNvPr id="79" name="椭圆 78"/>
              <p:cNvSpPr/>
              <p:nvPr/>
            </p:nvSpPr>
            <p:spPr>
              <a:xfrm>
                <a:off x="4146080" y="5013963"/>
                <a:ext cx="337660" cy="337650"/>
              </a:xfrm>
              <a:prstGeom prst="ellipse">
                <a:avLst/>
              </a:prstGeom>
              <a:gradFill>
                <a:gsLst>
                  <a:gs pos="0">
                    <a:srgbClr val="6483B3"/>
                  </a:gs>
                  <a:gs pos="87000">
                    <a:srgbClr val="334E6E"/>
                  </a:gs>
                </a:gsLst>
                <a:lin ang="4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trike="noStrike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椭圆 79"/>
              <p:cNvSpPr/>
              <p:nvPr/>
            </p:nvSpPr>
            <p:spPr>
              <a:xfrm>
                <a:off x="7745773" y="1765280"/>
                <a:ext cx="337660" cy="337660"/>
              </a:xfrm>
              <a:prstGeom prst="ellipse">
                <a:avLst/>
              </a:prstGeom>
              <a:gradFill>
                <a:gsLst>
                  <a:gs pos="0">
                    <a:srgbClr val="6483B3"/>
                  </a:gs>
                  <a:gs pos="87000">
                    <a:srgbClr val="334E6E"/>
                  </a:gs>
                </a:gsLst>
                <a:lin ang="4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trike="noStrike" noProof="1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8968" name="Text Box 3"/>
            <p:cNvSpPr/>
            <p:nvPr/>
          </p:nvSpPr>
          <p:spPr>
            <a:xfrm>
              <a:off x="2042649" y="3075101"/>
              <a:ext cx="510757" cy="46079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06</a:t>
              </a:r>
              <a:endParaRPr lang="zh-CN" altLang="en-US" sz="16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969" name="组合 90"/>
          <p:cNvGrpSpPr/>
          <p:nvPr/>
        </p:nvGrpSpPr>
        <p:grpSpPr>
          <a:xfrm>
            <a:off x="6880225" y="4233863"/>
            <a:ext cx="3302000" cy="1358900"/>
            <a:chOff x="-520335" y="2844349"/>
            <a:chExt cx="3299808" cy="1359384"/>
          </a:xfrm>
        </p:grpSpPr>
        <p:sp>
          <p:nvSpPr>
            <p:cNvPr id="92" name="PA_椭圆 4"/>
            <p:cNvSpPr/>
            <p:nvPr>
              <p:custDataLst>
                <p:tags r:id="rId1"/>
              </p:custDataLst>
            </p:nvPr>
          </p:nvSpPr>
          <p:spPr>
            <a:xfrm>
              <a:off x="1856303" y="2844349"/>
              <a:ext cx="923170" cy="92317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solidFill>
                  <a:prstClr val="white"/>
                </a:solidFill>
              </a:endParaRPr>
            </a:p>
          </p:txBody>
        </p:sp>
        <p:sp>
          <p:nvSpPr>
            <p:cNvPr id="93" name="TextBox 76"/>
            <p:cNvSpPr txBox="1"/>
            <p:nvPr/>
          </p:nvSpPr>
          <p:spPr>
            <a:xfrm>
              <a:off x="-520335" y="3835330"/>
              <a:ext cx="2103890" cy="368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noProof="1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原文传递</a:t>
              </a:r>
            </a:p>
          </p:txBody>
        </p:sp>
        <p:sp>
          <p:nvSpPr>
            <p:cNvPr id="94" name="椭圆 93"/>
            <p:cNvSpPr/>
            <p:nvPr/>
          </p:nvSpPr>
          <p:spPr>
            <a:xfrm>
              <a:off x="1984861" y="2972907"/>
              <a:ext cx="666054" cy="666054"/>
            </a:xfrm>
            <a:prstGeom prst="ellipse">
              <a:avLst/>
            </a:prstGeom>
            <a:gradFill>
              <a:gsLst>
                <a:gs pos="0">
                  <a:srgbClr val="6483B3"/>
                </a:gs>
                <a:gs pos="87000">
                  <a:srgbClr val="334E6E"/>
                </a:gs>
              </a:gsLst>
              <a:lin ang="4800000" scaled="0"/>
            </a:gradFill>
            <a:ln w="28575">
              <a:noFill/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2000" strike="noStrike" noProof="1"/>
            </a:p>
          </p:txBody>
        </p:sp>
        <p:grpSp>
          <p:nvGrpSpPr>
            <p:cNvPr id="95" name="PA_组合 2"/>
            <p:cNvGrpSpPr/>
            <p:nvPr>
              <p:custDataLst>
                <p:tags r:id="rId2"/>
              </p:custDataLst>
            </p:nvPr>
          </p:nvGrpSpPr>
          <p:grpSpPr>
            <a:xfrm>
              <a:off x="1941350" y="2966817"/>
              <a:ext cx="753074" cy="678232"/>
              <a:chOff x="4136296" y="1758767"/>
              <a:chExt cx="3963400" cy="3569512"/>
            </a:xfrm>
            <a:gradFill>
              <a:gsLst>
                <a:gs pos="0">
                  <a:srgbClr val="6483B3"/>
                </a:gs>
                <a:gs pos="87000">
                  <a:srgbClr val="334E6E"/>
                </a:gs>
              </a:gsLst>
              <a:lin ang="4800000" scaled="0"/>
            </a:gradFill>
          </p:grpSpPr>
          <p:sp>
            <p:nvSpPr>
              <p:cNvPr id="96" name="椭圆 95"/>
              <p:cNvSpPr/>
              <p:nvPr/>
            </p:nvSpPr>
            <p:spPr>
              <a:xfrm>
                <a:off x="4136296" y="1758767"/>
                <a:ext cx="350686" cy="350686"/>
              </a:xfrm>
              <a:prstGeom prst="ellipse">
                <a:avLst/>
              </a:prstGeom>
              <a:gradFill>
                <a:gsLst>
                  <a:gs pos="0">
                    <a:srgbClr val="6483B3"/>
                  </a:gs>
                  <a:gs pos="87000">
                    <a:srgbClr val="334E6E"/>
                  </a:gs>
                </a:gsLst>
                <a:lin ang="4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trike="noStrike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椭圆 96"/>
              <p:cNvSpPr/>
              <p:nvPr/>
            </p:nvSpPr>
            <p:spPr>
              <a:xfrm>
                <a:off x="7749010" y="4977593"/>
                <a:ext cx="350686" cy="350686"/>
              </a:xfrm>
              <a:prstGeom prst="ellipse">
                <a:avLst/>
              </a:prstGeom>
              <a:gradFill>
                <a:gsLst>
                  <a:gs pos="0">
                    <a:srgbClr val="6483B3"/>
                  </a:gs>
                  <a:gs pos="87000">
                    <a:srgbClr val="334E6E"/>
                  </a:gs>
                </a:gsLst>
                <a:lin ang="4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trike="noStrike" noProof="1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98" name="PA_组合 1"/>
            <p:cNvGrpSpPr/>
            <p:nvPr>
              <p:custDataLst>
                <p:tags r:id="rId3"/>
              </p:custDataLst>
            </p:nvPr>
          </p:nvGrpSpPr>
          <p:grpSpPr>
            <a:xfrm>
              <a:off x="1943825" y="2965219"/>
              <a:ext cx="748126" cy="681428"/>
              <a:chOff x="4146080" y="1765280"/>
              <a:chExt cx="3937353" cy="3586333"/>
            </a:xfrm>
            <a:gradFill>
              <a:gsLst>
                <a:gs pos="0">
                  <a:srgbClr val="6483B3"/>
                </a:gs>
                <a:gs pos="87000">
                  <a:srgbClr val="334E6E"/>
                </a:gs>
              </a:gsLst>
              <a:lin ang="4800000" scaled="0"/>
            </a:gradFill>
          </p:grpSpPr>
          <p:sp>
            <p:nvSpPr>
              <p:cNvPr id="99" name="椭圆 98"/>
              <p:cNvSpPr/>
              <p:nvPr/>
            </p:nvSpPr>
            <p:spPr>
              <a:xfrm>
                <a:off x="4146080" y="5013963"/>
                <a:ext cx="337660" cy="337650"/>
              </a:xfrm>
              <a:prstGeom prst="ellipse">
                <a:avLst/>
              </a:prstGeom>
              <a:gradFill>
                <a:gsLst>
                  <a:gs pos="0">
                    <a:srgbClr val="6483B3"/>
                  </a:gs>
                  <a:gs pos="87000">
                    <a:srgbClr val="334E6E"/>
                  </a:gs>
                </a:gsLst>
                <a:lin ang="4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trike="noStrike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00" name="椭圆 99"/>
              <p:cNvSpPr/>
              <p:nvPr/>
            </p:nvSpPr>
            <p:spPr>
              <a:xfrm>
                <a:off x="7745773" y="1765280"/>
                <a:ext cx="337660" cy="337660"/>
              </a:xfrm>
              <a:prstGeom prst="ellipse">
                <a:avLst/>
              </a:prstGeom>
              <a:gradFill>
                <a:gsLst>
                  <a:gs pos="0">
                    <a:srgbClr val="6483B3"/>
                  </a:gs>
                  <a:gs pos="87000">
                    <a:srgbClr val="334E6E"/>
                  </a:gs>
                </a:gsLst>
                <a:lin ang="4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trike="noStrike" noProof="1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8975" name="Text Box 3"/>
            <p:cNvSpPr/>
            <p:nvPr/>
          </p:nvSpPr>
          <p:spPr>
            <a:xfrm>
              <a:off x="2043562" y="3075101"/>
              <a:ext cx="508932" cy="4605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Calibri" panose="020F0502020204030204" pitchFamily="34" charset="0"/>
                </a:rPr>
                <a:t>08</a:t>
              </a:r>
              <a:endParaRPr lang="en-US" altLang="zh-CN" sz="16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TextBox 76"/>
          <p:cNvSpPr txBox="1"/>
          <p:nvPr/>
        </p:nvSpPr>
        <p:spPr>
          <a:xfrm>
            <a:off x="8602663" y="3421063"/>
            <a:ext cx="21050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b="1" noProof="1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必应</a:t>
            </a:r>
          </a:p>
        </p:txBody>
      </p:sp>
      <p:sp>
        <p:nvSpPr>
          <p:cNvPr id="5" name="TextBox 76"/>
          <p:cNvSpPr txBox="1"/>
          <p:nvPr/>
        </p:nvSpPr>
        <p:spPr>
          <a:xfrm>
            <a:off x="1470025" y="5224463"/>
            <a:ext cx="210343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noProof="1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百链</a:t>
            </a:r>
            <a:endParaRPr lang="zh-CN" altLang="en-US" b="1" noProof="1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905875" y="5224463"/>
            <a:ext cx="180181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noProof="1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中文全文获取</a:t>
            </a:r>
            <a:endParaRPr lang="zh-CN" altLang="en-US" b="1" noProof="1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图片 2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268413"/>
            <a:ext cx="9642475" cy="4473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图片 1" descr="QQ截图202104251534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400" y="1628775"/>
            <a:ext cx="6931025" cy="3340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图片 2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725" y="365125"/>
            <a:ext cx="9221788" cy="61610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图片 1" descr="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463" y="908050"/>
            <a:ext cx="9466262" cy="5483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图片 2" descr="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88" y="1341438"/>
            <a:ext cx="8883650" cy="41576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图片 2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338" y="260350"/>
            <a:ext cx="8375650" cy="63484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062132" y="2636945"/>
            <a:ext cx="8280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Mutation of a </a:t>
            </a:r>
            <a:r>
              <a:rPr lang="en-US" altLang="zh-CN" dirty="0" err="1"/>
              <a:t>prenyltransferase</a:t>
            </a:r>
            <a:r>
              <a:rPr lang="en-US" altLang="zh-CN" dirty="0"/>
              <a:t> results in accumulation of </a:t>
            </a:r>
            <a:r>
              <a:rPr lang="en-US" altLang="zh-CN" dirty="0" err="1"/>
              <a:t>subglutinols</a:t>
            </a:r>
            <a:r>
              <a:rPr lang="en-US" altLang="zh-CN" dirty="0"/>
              <a:t> and </a:t>
            </a:r>
            <a:r>
              <a:rPr lang="en-US" altLang="zh-CN" dirty="0" err="1"/>
              <a:t>destruxins</a:t>
            </a:r>
            <a:r>
              <a:rPr lang="en-US" altLang="zh-CN" dirty="0"/>
              <a:t> and enhanced virulence in the insect pathogen, </a:t>
            </a:r>
            <a:r>
              <a:rPr lang="en-US" altLang="zh-CN" dirty="0" err="1"/>
              <a:t>Metarhizium</a:t>
            </a:r>
            <a:r>
              <a:rPr lang="en-US" altLang="zh-CN" dirty="0"/>
              <a:t> </a:t>
            </a:r>
            <a:r>
              <a:rPr lang="en-US" altLang="zh-CN" dirty="0" err="1"/>
              <a:t>anisopliae</a:t>
            </a:r>
            <a:r>
              <a:rPr lang="en-US" altLang="zh-CN" dirty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27205550"/>
      </p:ext>
    </p:extLst>
  </p:cSld>
  <p:clrMapOvr>
    <a:masterClrMapping/>
  </p:clrMapOvr>
  <p:transition advTm="28535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A_椭圆 4"/>
          <p:cNvSpPr/>
          <p:nvPr>
            <p:custDataLst>
              <p:tags r:id="rId2"/>
            </p:custDataLst>
          </p:nvPr>
        </p:nvSpPr>
        <p:spPr>
          <a:xfrm>
            <a:off x="4186238" y="1679575"/>
            <a:ext cx="3568700" cy="3568700"/>
          </a:xfrm>
          <a:prstGeom prst="ellipse">
            <a:avLst/>
          </a:prstGeom>
          <a:solidFill>
            <a:schemeClr val="bg1"/>
          </a:solidFill>
          <a:ln w="101600">
            <a:solidFill>
              <a:srgbClr val="6483B3"/>
            </a:solidFill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22" name="PA_矩形 30"/>
          <p:cNvSpPr/>
          <p:nvPr>
            <p:custDataLst>
              <p:tags r:id="rId3"/>
            </p:custDataLst>
          </p:nvPr>
        </p:nvSpPr>
        <p:spPr>
          <a:xfrm>
            <a:off x="5105400" y="2238375"/>
            <a:ext cx="1978025" cy="121285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fontAlgn="base"/>
            <a:r>
              <a:rPr lang="en-US" altLang="zh-CN" sz="7275" strike="noStrike" noProof="1">
                <a:solidFill>
                  <a:srgbClr val="456288"/>
                </a:solidFill>
                <a:effectLst>
                  <a:outerShdw blurRad="76200" dist="38100" dir="2700000" algn="tl">
                    <a:srgbClr val="000000">
                      <a:alpha val="30000"/>
                    </a:srgbClr>
                  </a:outerShdw>
                </a:effectLst>
                <a:latin typeface="Impact" panose="020B0806030902050204" pitchFamily="34" charset="0"/>
                <a:ea typeface="Open Sans" pitchFamily="34" charset="0"/>
                <a:cs typeface="Open Sans" pitchFamily="34" charset="0"/>
              </a:rPr>
              <a:t>0</a:t>
            </a:r>
            <a:r>
              <a:rPr lang="en-US" sz="7275" strike="noStrike" noProof="1">
                <a:solidFill>
                  <a:srgbClr val="456288"/>
                </a:solidFill>
                <a:effectLst>
                  <a:outerShdw blurRad="76200" dist="38100" dir="2700000" algn="tl">
                    <a:srgbClr val="000000">
                      <a:alpha val="30000"/>
                    </a:srgbClr>
                  </a:outerShdw>
                </a:effectLst>
                <a:latin typeface="Impact" panose="020B0806030902050204" pitchFamily="34" charset="0"/>
                <a:ea typeface="Open Sans" pitchFamily="34" charset="0"/>
                <a:cs typeface="Open Sans" pitchFamily="34" charset="0"/>
              </a:rPr>
              <a:t>3</a:t>
            </a:r>
            <a:endParaRPr lang="en-US" sz="7275" strike="noStrike" noProof="1">
              <a:solidFill>
                <a:srgbClr val="456288"/>
              </a:solidFill>
              <a:effectLst>
                <a:outerShdw blurRad="76200" dist="38100" dir="2700000" algn="tl">
                  <a:srgbClr val="000000">
                    <a:alpha val="30000"/>
                  </a:srgbClr>
                </a:outerShdw>
              </a:effectLst>
              <a:latin typeface="Impact" panose="020B0806030902050204" pitchFamily="34" charset="0"/>
              <a:cs typeface="Open Sans" pitchFamily="34" charset="0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4416425" y="3040063"/>
            <a:ext cx="219075" cy="220663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39" name="椭圆 38"/>
          <p:cNvSpPr/>
          <p:nvPr/>
        </p:nvSpPr>
        <p:spPr>
          <a:xfrm>
            <a:off x="3556000" y="3270250"/>
            <a:ext cx="192088" cy="192088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40" name="椭圆 39"/>
          <p:cNvSpPr/>
          <p:nvPr/>
        </p:nvSpPr>
        <p:spPr>
          <a:xfrm>
            <a:off x="4184650" y="3462338"/>
            <a:ext cx="165100" cy="165100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41" name="椭圆 40"/>
          <p:cNvSpPr/>
          <p:nvPr/>
        </p:nvSpPr>
        <p:spPr>
          <a:xfrm>
            <a:off x="2819400" y="3105150"/>
            <a:ext cx="155575" cy="155575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42" name="椭圆 41"/>
          <p:cNvSpPr/>
          <p:nvPr/>
        </p:nvSpPr>
        <p:spPr>
          <a:xfrm>
            <a:off x="2698750" y="3506788"/>
            <a:ext cx="98425" cy="100013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43" name="椭圆 42"/>
          <p:cNvSpPr/>
          <p:nvPr/>
        </p:nvSpPr>
        <p:spPr>
          <a:xfrm>
            <a:off x="3743325" y="3740150"/>
            <a:ext cx="165100" cy="165100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44" name="椭圆 43"/>
          <p:cNvSpPr/>
          <p:nvPr/>
        </p:nvSpPr>
        <p:spPr>
          <a:xfrm>
            <a:off x="1876425" y="3384550"/>
            <a:ext cx="157163" cy="157163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45" name="椭圆 44"/>
          <p:cNvSpPr/>
          <p:nvPr/>
        </p:nvSpPr>
        <p:spPr>
          <a:xfrm>
            <a:off x="4537075" y="3887788"/>
            <a:ext cx="100013" cy="100013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46" name="椭圆 45"/>
          <p:cNvSpPr/>
          <p:nvPr/>
        </p:nvSpPr>
        <p:spPr>
          <a:xfrm>
            <a:off x="7664450" y="3073400"/>
            <a:ext cx="220663" cy="219075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47" name="椭圆 46"/>
          <p:cNvSpPr/>
          <p:nvPr/>
        </p:nvSpPr>
        <p:spPr>
          <a:xfrm>
            <a:off x="9045575" y="3449638"/>
            <a:ext cx="192088" cy="192088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48" name="椭圆 47"/>
          <p:cNvSpPr/>
          <p:nvPr/>
        </p:nvSpPr>
        <p:spPr>
          <a:xfrm>
            <a:off x="9669463" y="3462338"/>
            <a:ext cx="163513" cy="165100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49" name="椭圆 48"/>
          <p:cNvSpPr/>
          <p:nvPr/>
        </p:nvSpPr>
        <p:spPr>
          <a:xfrm>
            <a:off x="9493250" y="3105150"/>
            <a:ext cx="155575" cy="155575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50" name="椭圆 49"/>
          <p:cNvSpPr/>
          <p:nvPr/>
        </p:nvSpPr>
        <p:spPr>
          <a:xfrm>
            <a:off x="8551863" y="3506788"/>
            <a:ext cx="98425" cy="100013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51" name="椭圆 50"/>
          <p:cNvSpPr/>
          <p:nvPr/>
        </p:nvSpPr>
        <p:spPr>
          <a:xfrm>
            <a:off x="8135938" y="3743325"/>
            <a:ext cx="165100" cy="165100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52" name="椭圆 51"/>
          <p:cNvSpPr/>
          <p:nvPr/>
        </p:nvSpPr>
        <p:spPr>
          <a:xfrm>
            <a:off x="7459663" y="3438525"/>
            <a:ext cx="155575" cy="157163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53" name="椭圆 52"/>
          <p:cNvSpPr/>
          <p:nvPr/>
        </p:nvSpPr>
        <p:spPr>
          <a:xfrm>
            <a:off x="7566025" y="3916363"/>
            <a:ext cx="98425" cy="100013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54" name="椭圆 53"/>
          <p:cNvSpPr/>
          <p:nvPr/>
        </p:nvSpPr>
        <p:spPr>
          <a:xfrm>
            <a:off x="9394825" y="3808413"/>
            <a:ext cx="98425" cy="100013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55" name="椭圆 54"/>
          <p:cNvSpPr/>
          <p:nvPr/>
        </p:nvSpPr>
        <p:spPr>
          <a:xfrm>
            <a:off x="2174875" y="3662363"/>
            <a:ext cx="192088" cy="192088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56" name="椭圆 55"/>
          <p:cNvSpPr/>
          <p:nvPr/>
        </p:nvSpPr>
        <p:spPr>
          <a:xfrm>
            <a:off x="3314700" y="3662363"/>
            <a:ext cx="100013" cy="98425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57" name="椭圆 56"/>
          <p:cNvSpPr/>
          <p:nvPr/>
        </p:nvSpPr>
        <p:spPr>
          <a:xfrm>
            <a:off x="1323975" y="3486150"/>
            <a:ext cx="98425" cy="100013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58" name="椭圆 57"/>
          <p:cNvSpPr/>
          <p:nvPr/>
        </p:nvSpPr>
        <p:spPr>
          <a:xfrm>
            <a:off x="10264775" y="3508375"/>
            <a:ext cx="98425" cy="100013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59" name="椭圆 58"/>
          <p:cNvSpPr/>
          <p:nvPr/>
        </p:nvSpPr>
        <p:spPr>
          <a:xfrm>
            <a:off x="10795000" y="3484563"/>
            <a:ext cx="155575" cy="155575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10" name="矩形 9"/>
          <p:cNvSpPr/>
          <p:nvPr/>
        </p:nvSpPr>
        <p:spPr>
          <a:xfrm>
            <a:off x="5394325" y="3586163"/>
            <a:ext cx="1768475" cy="307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base"/>
            <a:r>
              <a:rPr lang="en-US" altLang="zh-CN" sz="2000" b="1" strike="noStrike" noProof="1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Google </a:t>
            </a:r>
            <a:r>
              <a:rPr lang="zh-CN" altLang="en-US" sz="2000" b="1" strike="noStrike" noProof="1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学术</a:t>
            </a:r>
          </a:p>
        </p:txBody>
      </p:sp>
      <p:sp>
        <p:nvSpPr>
          <p:cNvPr id="3" name="矩形 2"/>
          <p:cNvSpPr/>
          <p:nvPr/>
        </p:nvSpPr>
        <p:spPr>
          <a:xfrm>
            <a:off x="5426075" y="4016375"/>
            <a:ext cx="1657350" cy="307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base"/>
            <a:r>
              <a:rPr lang="en-US" altLang="zh-CN" sz="2000" b="1" strike="noStrike" noProof="1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Baidu   </a:t>
            </a:r>
            <a:r>
              <a:rPr lang="zh-CN" altLang="en-US" sz="2000" b="1" strike="noStrike" noProof="1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学术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图片 2" descr="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152650" y="1219200"/>
            <a:ext cx="7883525" cy="4225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图片 1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6250" y="1031875"/>
            <a:ext cx="7905750" cy="4695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1"/>
          <p:cNvPicPr>
            <a:picLocks noChangeAspect="1"/>
          </p:cNvPicPr>
          <p:nvPr/>
        </p:nvPicPr>
        <p:blipFill>
          <a:blip r:embed="rId4"/>
          <a:srcRect l="24315" t="19810" r="19403" b="6329"/>
          <a:stretch>
            <a:fillRect/>
          </a:stretch>
        </p:blipFill>
        <p:spPr>
          <a:xfrm>
            <a:off x="1616075" y="3476625"/>
            <a:ext cx="4437063" cy="193516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A_椭圆 4"/>
          <p:cNvSpPr/>
          <p:nvPr>
            <p:custDataLst>
              <p:tags r:id="rId1"/>
            </p:custDataLst>
          </p:nvPr>
        </p:nvSpPr>
        <p:spPr>
          <a:xfrm>
            <a:off x="4310063" y="1660525"/>
            <a:ext cx="3568700" cy="3568700"/>
          </a:xfrm>
          <a:prstGeom prst="ellipse">
            <a:avLst/>
          </a:prstGeom>
          <a:solidFill>
            <a:schemeClr val="bg1"/>
          </a:solidFill>
          <a:ln w="101600">
            <a:solidFill>
              <a:srgbClr val="6483B3"/>
            </a:solidFill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22" name="PA_矩形 30"/>
          <p:cNvSpPr/>
          <p:nvPr>
            <p:custDataLst>
              <p:tags r:id="rId2"/>
            </p:custDataLst>
          </p:nvPr>
        </p:nvSpPr>
        <p:spPr>
          <a:xfrm>
            <a:off x="5105400" y="2238375"/>
            <a:ext cx="1978025" cy="121285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fontAlgn="base"/>
            <a:r>
              <a:rPr lang="en-US" altLang="zh-CN" sz="7275" strike="noStrike" noProof="1">
                <a:solidFill>
                  <a:srgbClr val="456288"/>
                </a:solidFill>
                <a:effectLst>
                  <a:outerShdw blurRad="76200" dist="38100" dir="2700000" algn="tl">
                    <a:srgbClr val="000000">
                      <a:alpha val="30000"/>
                    </a:srgbClr>
                  </a:outerShdw>
                </a:effectLst>
                <a:latin typeface="Impact" panose="020B0806030902050204" pitchFamily="34" charset="0"/>
                <a:ea typeface="Open Sans" pitchFamily="34" charset="0"/>
                <a:cs typeface="Open Sans" pitchFamily="34" charset="0"/>
              </a:rPr>
              <a:t>01</a:t>
            </a:r>
            <a:endParaRPr lang="zh-CN" altLang="en-US" sz="7275" strike="noStrike" noProof="1">
              <a:solidFill>
                <a:srgbClr val="456288"/>
              </a:solidFill>
              <a:effectLst>
                <a:outerShdw blurRad="76200" dist="38100" dir="2700000" algn="tl">
                  <a:srgbClr val="000000">
                    <a:alpha val="30000"/>
                  </a:srgbClr>
                </a:outerShdw>
              </a:effectLst>
              <a:latin typeface="Impact" panose="020B0806030902050204" pitchFamily="34" charset="0"/>
              <a:cs typeface="Open Sans" pitchFamily="34" charset="0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4416425" y="3040063"/>
            <a:ext cx="219075" cy="220663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39" name="椭圆 38"/>
          <p:cNvSpPr/>
          <p:nvPr/>
        </p:nvSpPr>
        <p:spPr>
          <a:xfrm>
            <a:off x="3556000" y="3270250"/>
            <a:ext cx="192088" cy="192088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40" name="椭圆 39"/>
          <p:cNvSpPr/>
          <p:nvPr/>
        </p:nvSpPr>
        <p:spPr>
          <a:xfrm>
            <a:off x="4184650" y="3462338"/>
            <a:ext cx="165100" cy="165100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41" name="椭圆 40"/>
          <p:cNvSpPr/>
          <p:nvPr/>
        </p:nvSpPr>
        <p:spPr>
          <a:xfrm>
            <a:off x="2819400" y="3105150"/>
            <a:ext cx="155575" cy="155575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42" name="椭圆 41"/>
          <p:cNvSpPr/>
          <p:nvPr/>
        </p:nvSpPr>
        <p:spPr>
          <a:xfrm>
            <a:off x="2698750" y="3506788"/>
            <a:ext cx="98425" cy="100013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43" name="椭圆 42"/>
          <p:cNvSpPr/>
          <p:nvPr/>
        </p:nvSpPr>
        <p:spPr>
          <a:xfrm>
            <a:off x="3743325" y="3740150"/>
            <a:ext cx="165100" cy="165100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44" name="椭圆 43"/>
          <p:cNvSpPr/>
          <p:nvPr/>
        </p:nvSpPr>
        <p:spPr>
          <a:xfrm>
            <a:off x="1876425" y="3384550"/>
            <a:ext cx="157163" cy="157163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45" name="椭圆 44"/>
          <p:cNvSpPr/>
          <p:nvPr/>
        </p:nvSpPr>
        <p:spPr>
          <a:xfrm>
            <a:off x="4537075" y="3887788"/>
            <a:ext cx="100013" cy="100013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46" name="椭圆 45"/>
          <p:cNvSpPr/>
          <p:nvPr/>
        </p:nvSpPr>
        <p:spPr>
          <a:xfrm>
            <a:off x="7664450" y="3073400"/>
            <a:ext cx="220663" cy="219075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47" name="椭圆 46"/>
          <p:cNvSpPr/>
          <p:nvPr/>
        </p:nvSpPr>
        <p:spPr>
          <a:xfrm>
            <a:off x="9045575" y="3449638"/>
            <a:ext cx="192088" cy="192088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48" name="椭圆 47"/>
          <p:cNvSpPr/>
          <p:nvPr/>
        </p:nvSpPr>
        <p:spPr>
          <a:xfrm>
            <a:off x="9669463" y="3462338"/>
            <a:ext cx="163513" cy="165100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49" name="椭圆 48"/>
          <p:cNvSpPr/>
          <p:nvPr/>
        </p:nvSpPr>
        <p:spPr>
          <a:xfrm>
            <a:off x="9493250" y="3105150"/>
            <a:ext cx="155575" cy="155575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50" name="椭圆 49"/>
          <p:cNvSpPr/>
          <p:nvPr/>
        </p:nvSpPr>
        <p:spPr>
          <a:xfrm>
            <a:off x="8551863" y="3506788"/>
            <a:ext cx="98425" cy="100013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51" name="椭圆 50"/>
          <p:cNvSpPr/>
          <p:nvPr/>
        </p:nvSpPr>
        <p:spPr>
          <a:xfrm>
            <a:off x="8135938" y="3743325"/>
            <a:ext cx="165100" cy="165100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52" name="椭圆 51"/>
          <p:cNvSpPr/>
          <p:nvPr/>
        </p:nvSpPr>
        <p:spPr>
          <a:xfrm>
            <a:off x="7459663" y="3438525"/>
            <a:ext cx="155575" cy="157163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53" name="椭圆 52"/>
          <p:cNvSpPr/>
          <p:nvPr/>
        </p:nvSpPr>
        <p:spPr>
          <a:xfrm>
            <a:off x="7566025" y="3916363"/>
            <a:ext cx="98425" cy="100013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54" name="椭圆 53"/>
          <p:cNvSpPr/>
          <p:nvPr/>
        </p:nvSpPr>
        <p:spPr>
          <a:xfrm>
            <a:off x="9394825" y="3808413"/>
            <a:ext cx="98425" cy="100013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55" name="椭圆 54"/>
          <p:cNvSpPr/>
          <p:nvPr/>
        </p:nvSpPr>
        <p:spPr>
          <a:xfrm>
            <a:off x="2174875" y="3662363"/>
            <a:ext cx="192088" cy="192088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56" name="椭圆 55"/>
          <p:cNvSpPr/>
          <p:nvPr/>
        </p:nvSpPr>
        <p:spPr>
          <a:xfrm>
            <a:off x="3314700" y="3662363"/>
            <a:ext cx="100013" cy="98425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57" name="椭圆 56"/>
          <p:cNvSpPr/>
          <p:nvPr/>
        </p:nvSpPr>
        <p:spPr>
          <a:xfrm>
            <a:off x="1323975" y="3486150"/>
            <a:ext cx="98425" cy="100013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58" name="椭圆 57"/>
          <p:cNvSpPr/>
          <p:nvPr/>
        </p:nvSpPr>
        <p:spPr>
          <a:xfrm>
            <a:off x="10264775" y="3508375"/>
            <a:ext cx="98425" cy="100013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59" name="椭圆 58"/>
          <p:cNvSpPr/>
          <p:nvPr/>
        </p:nvSpPr>
        <p:spPr>
          <a:xfrm>
            <a:off x="10795000" y="3484563"/>
            <a:ext cx="155575" cy="155575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4" name="文本框 3"/>
          <p:cNvSpPr txBox="1"/>
          <p:nvPr/>
        </p:nvSpPr>
        <p:spPr>
          <a:xfrm>
            <a:off x="5022850" y="3540125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noProof="1">
                <a:solidFill>
                  <a:schemeClr val="accent4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SpiScholar学术资源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图片 3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6163" y="1614488"/>
            <a:ext cx="7556500" cy="2919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圆角矩形 4"/>
          <p:cNvSpPr/>
          <p:nvPr/>
        </p:nvSpPr>
        <p:spPr>
          <a:xfrm>
            <a:off x="6394450" y="3338513"/>
            <a:ext cx="854075" cy="37941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pic>
        <p:nvPicPr>
          <p:cNvPr id="6" name="图片 5" descr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0225" y="950913"/>
            <a:ext cx="6243638" cy="49545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圆角矩形 6"/>
          <p:cNvSpPr/>
          <p:nvPr/>
        </p:nvSpPr>
        <p:spPr>
          <a:xfrm>
            <a:off x="3729038" y="1374775"/>
            <a:ext cx="1071563" cy="4445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A_椭圆 4"/>
          <p:cNvSpPr/>
          <p:nvPr>
            <p:custDataLst>
              <p:tags r:id="rId1"/>
            </p:custDataLst>
          </p:nvPr>
        </p:nvSpPr>
        <p:spPr>
          <a:xfrm>
            <a:off x="4186238" y="1679575"/>
            <a:ext cx="3568700" cy="3568700"/>
          </a:xfrm>
          <a:prstGeom prst="ellipse">
            <a:avLst/>
          </a:prstGeom>
          <a:solidFill>
            <a:schemeClr val="bg1"/>
          </a:solidFill>
          <a:ln w="101600">
            <a:solidFill>
              <a:srgbClr val="6483B3"/>
            </a:solidFill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zh-CN" altLang="en-US" sz="100" strike="noStrike" noProof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图书馆购买的资源</a:t>
            </a: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4416425" y="3040063"/>
            <a:ext cx="219075" cy="220663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39" name="椭圆 38"/>
          <p:cNvSpPr/>
          <p:nvPr/>
        </p:nvSpPr>
        <p:spPr>
          <a:xfrm>
            <a:off x="3556000" y="3270250"/>
            <a:ext cx="192088" cy="192088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40" name="椭圆 39"/>
          <p:cNvSpPr/>
          <p:nvPr/>
        </p:nvSpPr>
        <p:spPr>
          <a:xfrm>
            <a:off x="4184650" y="3462338"/>
            <a:ext cx="165100" cy="165100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41" name="椭圆 40"/>
          <p:cNvSpPr/>
          <p:nvPr/>
        </p:nvSpPr>
        <p:spPr>
          <a:xfrm>
            <a:off x="2819400" y="3105150"/>
            <a:ext cx="155575" cy="155575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42" name="椭圆 41"/>
          <p:cNvSpPr/>
          <p:nvPr/>
        </p:nvSpPr>
        <p:spPr>
          <a:xfrm>
            <a:off x="2698750" y="3506788"/>
            <a:ext cx="98425" cy="100013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43" name="椭圆 42"/>
          <p:cNvSpPr/>
          <p:nvPr/>
        </p:nvSpPr>
        <p:spPr>
          <a:xfrm>
            <a:off x="3743325" y="3740150"/>
            <a:ext cx="165100" cy="165100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44" name="椭圆 43"/>
          <p:cNvSpPr/>
          <p:nvPr/>
        </p:nvSpPr>
        <p:spPr>
          <a:xfrm>
            <a:off x="1876425" y="3384550"/>
            <a:ext cx="157163" cy="157163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45" name="椭圆 44"/>
          <p:cNvSpPr/>
          <p:nvPr/>
        </p:nvSpPr>
        <p:spPr>
          <a:xfrm>
            <a:off x="4537075" y="3887788"/>
            <a:ext cx="100013" cy="100013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46" name="椭圆 45"/>
          <p:cNvSpPr/>
          <p:nvPr/>
        </p:nvSpPr>
        <p:spPr>
          <a:xfrm>
            <a:off x="7664450" y="3073400"/>
            <a:ext cx="220663" cy="219075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47" name="椭圆 46"/>
          <p:cNvSpPr/>
          <p:nvPr/>
        </p:nvSpPr>
        <p:spPr>
          <a:xfrm>
            <a:off x="9045575" y="3449638"/>
            <a:ext cx="192088" cy="192088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48" name="椭圆 47"/>
          <p:cNvSpPr/>
          <p:nvPr/>
        </p:nvSpPr>
        <p:spPr>
          <a:xfrm>
            <a:off x="9669463" y="3462338"/>
            <a:ext cx="163513" cy="165100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49" name="椭圆 48"/>
          <p:cNvSpPr/>
          <p:nvPr/>
        </p:nvSpPr>
        <p:spPr>
          <a:xfrm>
            <a:off x="9493250" y="3105150"/>
            <a:ext cx="155575" cy="155575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50" name="椭圆 49"/>
          <p:cNvSpPr/>
          <p:nvPr/>
        </p:nvSpPr>
        <p:spPr>
          <a:xfrm>
            <a:off x="8551863" y="3506788"/>
            <a:ext cx="98425" cy="100013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51" name="椭圆 50"/>
          <p:cNvSpPr/>
          <p:nvPr/>
        </p:nvSpPr>
        <p:spPr>
          <a:xfrm>
            <a:off x="8135938" y="3743325"/>
            <a:ext cx="165100" cy="165100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52" name="椭圆 51"/>
          <p:cNvSpPr/>
          <p:nvPr/>
        </p:nvSpPr>
        <p:spPr>
          <a:xfrm>
            <a:off x="7459663" y="3438525"/>
            <a:ext cx="155575" cy="157163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53" name="椭圆 52"/>
          <p:cNvSpPr/>
          <p:nvPr/>
        </p:nvSpPr>
        <p:spPr>
          <a:xfrm>
            <a:off x="7566025" y="3916363"/>
            <a:ext cx="98425" cy="100013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54" name="椭圆 53"/>
          <p:cNvSpPr/>
          <p:nvPr/>
        </p:nvSpPr>
        <p:spPr>
          <a:xfrm>
            <a:off x="9394825" y="3808413"/>
            <a:ext cx="98425" cy="100013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55" name="椭圆 54"/>
          <p:cNvSpPr/>
          <p:nvPr/>
        </p:nvSpPr>
        <p:spPr>
          <a:xfrm>
            <a:off x="2174875" y="3662363"/>
            <a:ext cx="192088" cy="192088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56" name="椭圆 55"/>
          <p:cNvSpPr/>
          <p:nvPr/>
        </p:nvSpPr>
        <p:spPr>
          <a:xfrm>
            <a:off x="3314700" y="3662363"/>
            <a:ext cx="100013" cy="98425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57" name="椭圆 56"/>
          <p:cNvSpPr/>
          <p:nvPr/>
        </p:nvSpPr>
        <p:spPr>
          <a:xfrm>
            <a:off x="1323975" y="3486150"/>
            <a:ext cx="98425" cy="100013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58" name="椭圆 57"/>
          <p:cNvSpPr/>
          <p:nvPr/>
        </p:nvSpPr>
        <p:spPr>
          <a:xfrm>
            <a:off x="10264775" y="3508375"/>
            <a:ext cx="98425" cy="100013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59" name="椭圆 58"/>
          <p:cNvSpPr/>
          <p:nvPr/>
        </p:nvSpPr>
        <p:spPr>
          <a:xfrm>
            <a:off x="10795000" y="3484563"/>
            <a:ext cx="155575" cy="155575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2" name="矩形 1"/>
          <p:cNvSpPr/>
          <p:nvPr/>
        </p:nvSpPr>
        <p:spPr>
          <a:xfrm>
            <a:off x="5168900" y="3586163"/>
            <a:ext cx="2495550" cy="288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base"/>
            <a:r>
              <a:rPr lang="zh-CN" altLang="en-US" sz="1880" b="1" strike="noStrike" noProof="1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图书馆购买的资源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583238" y="4070350"/>
            <a:ext cx="1020763" cy="260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indent="0" fontAlgn="base">
              <a:buFont typeface="Arial" panose="020B0604020202020204" pitchFamily="34" charset="0"/>
              <a:buNone/>
            </a:pPr>
            <a:r>
              <a:rPr lang="zh-CN" altLang="en-US" sz="1095" b="1" strike="noStrike" noProof="1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传统纸本资源</a:t>
            </a:r>
          </a:p>
        </p:txBody>
      </p:sp>
      <p:sp>
        <p:nvSpPr>
          <p:cNvPr id="13" name="TextBox 11"/>
          <p:cNvSpPr txBox="1"/>
          <p:nvPr/>
        </p:nvSpPr>
        <p:spPr>
          <a:xfrm>
            <a:off x="5583238" y="4330700"/>
            <a:ext cx="1020763" cy="260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indent="0" fontAlgn="base">
              <a:buFont typeface="Arial" panose="020B0604020202020204" pitchFamily="34" charset="0"/>
              <a:buNone/>
            </a:pPr>
            <a:r>
              <a:rPr lang="zh-CN" altLang="en-US" sz="1095" b="1" strike="noStrike" noProof="1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电子数字资源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图片 2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313" y="690563"/>
            <a:ext cx="7040562" cy="5473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图片 2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763" y="1135063"/>
            <a:ext cx="9623425" cy="45862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图片 2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975" y="579438"/>
            <a:ext cx="6492875" cy="5699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图片 2" descr="2"/>
          <p:cNvPicPr>
            <a:picLocks noChangeAspect="1"/>
          </p:cNvPicPr>
          <p:nvPr/>
        </p:nvPicPr>
        <p:blipFill>
          <a:blip r:embed="rId2"/>
          <a:srcRect b="368"/>
          <a:stretch>
            <a:fillRect/>
          </a:stretch>
        </p:blipFill>
        <p:spPr>
          <a:xfrm>
            <a:off x="1544638" y="592138"/>
            <a:ext cx="8758237" cy="56626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图片 2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263" y="981075"/>
            <a:ext cx="8848725" cy="4229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图片 1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538" y="1206500"/>
            <a:ext cx="7418387" cy="2382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1855788"/>
            <a:ext cx="4040188" cy="3143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圆角矩形 6"/>
          <p:cNvSpPr/>
          <p:nvPr/>
        </p:nvSpPr>
        <p:spPr>
          <a:xfrm>
            <a:off x="4267200" y="1825625"/>
            <a:ext cx="549275" cy="27463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图片 2" descr="2"/>
          <p:cNvPicPr>
            <a:picLocks noChangeAspect="1"/>
          </p:cNvPicPr>
          <p:nvPr/>
        </p:nvPicPr>
        <p:blipFill>
          <a:blip r:embed="rId2"/>
          <a:srcRect r="786"/>
          <a:stretch>
            <a:fillRect/>
          </a:stretch>
        </p:blipFill>
        <p:spPr>
          <a:xfrm>
            <a:off x="3343275" y="1123950"/>
            <a:ext cx="5295900" cy="47704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图片 1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863" y="933450"/>
            <a:ext cx="6350000" cy="4775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图片 2" descr="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212975" y="1257300"/>
            <a:ext cx="7851775" cy="4645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1558925" y="730250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noProof="1">
                <a:solidFill>
                  <a:schemeClr val="accent4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SpiScholar学术资源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A_椭圆 4"/>
          <p:cNvSpPr/>
          <p:nvPr>
            <p:custDataLst>
              <p:tags r:id="rId1"/>
            </p:custDataLst>
          </p:nvPr>
        </p:nvSpPr>
        <p:spPr>
          <a:xfrm>
            <a:off x="4186238" y="1679575"/>
            <a:ext cx="3568700" cy="3568700"/>
          </a:xfrm>
          <a:prstGeom prst="ellipse">
            <a:avLst/>
          </a:prstGeom>
          <a:solidFill>
            <a:schemeClr val="bg1"/>
          </a:solidFill>
          <a:ln w="101600">
            <a:solidFill>
              <a:srgbClr val="6483B3"/>
            </a:solidFill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zh-CN" altLang="en-US" sz="100" strike="noStrike" noProof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图书馆购买的资源</a:t>
            </a: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22" name="PA_矩形 30"/>
          <p:cNvSpPr/>
          <p:nvPr>
            <p:custDataLst>
              <p:tags r:id="rId2"/>
            </p:custDataLst>
          </p:nvPr>
        </p:nvSpPr>
        <p:spPr>
          <a:xfrm>
            <a:off x="5033963" y="2238375"/>
            <a:ext cx="1976438" cy="121285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fontAlgn="base"/>
            <a:r>
              <a:rPr lang="en-US" altLang="zh-CN" sz="7275" strike="noStrike" noProof="1">
                <a:solidFill>
                  <a:srgbClr val="456288"/>
                </a:solidFill>
                <a:effectLst>
                  <a:outerShdw blurRad="76200" dist="38100" dir="2700000" algn="tl">
                    <a:srgbClr val="000000">
                      <a:alpha val="30000"/>
                    </a:srgbClr>
                  </a:outerShdw>
                </a:effectLst>
                <a:latin typeface="Impact" panose="020B0806030902050204" pitchFamily="34" charset="0"/>
                <a:ea typeface="Open Sans" pitchFamily="34" charset="0"/>
                <a:cs typeface="Open Sans" pitchFamily="34" charset="0"/>
              </a:rPr>
              <a:t>0</a:t>
            </a:r>
            <a:r>
              <a:rPr lang="en-US" sz="7275" strike="noStrike" noProof="1">
                <a:solidFill>
                  <a:srgbClr val="456288"/>
                </a:solidFill>
                <a:effectLst>
                  <a:outerShdw blurRad="76200" dist="38100" dir="2700000" algn="tl">
                    <a:srgbClr val="000000">
                      <a:alpha val="30000"/>
                    </a:srgbClr>
                  </a:outerShdw>
                </a:effectLst>
                <a:latin typeface="Impact" panose="020B0806030902050204" pitchFamily="34" charset="0"/>
                <a:ea typeface="Open Sans" pitchFamily="34" charset="0"/>
                <a:cs typeface="Open Sans" pitchFamily="34" charset="0"/>
              </a:rPr>
              <a:t>4</a:t>
            </a:r>
            <a:endParaRPr lang="en-US" sz="7275" strike="noStrike" noProof="1">
              <a:solidFill>
                <a:srgbClr val="456288"/>
              </a:solidFill>
              <a:effectLst>
                <a:outerShdw blurRad="76200" dist="38100" dir="2700000" algn="tl">
                  <a:srgbClr val="000000">
                    <a:alpha val="30000"/>
                  </a:srgbClr>
                </a:outerShdw>
              </a:effectLst>
              <a:latin typeface="Impact" panose="020B0806030902050204" pitchFamily="34" charset="0"/>
              <a:cs typeface="Open Sans" pitchFamily="34" charset="0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4416425" y="3040063"/>
            <a:ext cx="219075" cy="220663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39" name="椭圆 38"/>
          <p:cNvSpPr/>
          <p:nvPr/>
        </p:nvSpPr>
        <p:spPr>
          <a:xfrm>
            <a:off x="3556000" y="3270250"/>
            <a:ext cx="192088" cy="192088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40" name="椭圆 39"/>
          <p:cNvSpPr/>
          <p:nvPr/>
        </p:nvSpPr>
        <p:spPr>
          <a:xfrm>
            <a:off x="4184650" y="3462338"/>
            <a:ext cx="165100" cy="165100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41" name="椭圆 40"/>
          <p:cNvSpPr/>
          <p:nvPr/>
        </p:nvSpPr>
        <p:spPr>
          <a:xfrm>
            <a:off x="2819400" y="3105150"/>
            <a:ext cx="155575" cy="155575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42" name="椭圆 41"/>
          <p:cNvSpPr/>
          <p:nvPr/>
        </p:nvSpPr>
        <p:spPr>
          <a:xfrm>
            <a:off x="2698750" y="3506788"/>
            <a:ext cx="98425" cy="100013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43" name="椭圆 42"/>
          <p:cNvSpPr/>
          <p:nvPr/>
        </p:nvSpPr>
        <p:spPr>
          <a:xfrm>
            <a:off x="3743325" y="3740150"/>
            <a:ext cx="165100" cy="165100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44" name="椭圆 43"/>
          <p:cNvSpPr/>
          <p:nvPr/>
        </p:nvSpPr>
        <p:spPr>
          <a:xfrm>
            <a:off x="1876425" y="3384550"/>
            <a:ext cx="157163" cy="157163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45" name="椭圆 44"/>
          <p:cNvSpPr/>
          <p:nvPr/>
        </p:nvSpPr>
        <p:spPr>
          <a:xfrm>
            <a:off x="4537075" y="3887788"/>
            <a:ext cx="100013" cy="100013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46" name="椭圆 45"/>
          <p:cNvSpPr/>
          <p:nvPr/>
        </p:nvSpPr>
        <p:spPr>
          <a:xfrm>
            <a:off x="7664450" y="3073400"/>
            <a:ext cx="220663" cy="219075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47" name="椭圆 46"/>
          <p:cNvSpPr/>
          <p:nvPr/>
        </p:nvSpPr>
        <p:spPr>
          <a:xfrm>
            <a:off x="9045575" y="3449638"/>
            <a:ext cx="192088" cy="192088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48" name="椭圆 47"/>
          <p:cNvSpPr/>
          <p:nvPr/>
        </p:nvSpPr>
        <p:spPr>
          <a:xfrm>
            <a:off x="9669463" y="3462338"/>
            <a:ext cx="163513" cy="165100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49" name="椭圆 48"/>
          <p:cNvSpPr/>
          <p:nvPr/>
        </p:nvSpPr>
        <p:spPr>
          <a:xfrm>
            <a:off x="9493250" y="3105150"/>
            <a:ext cx="155575" cy="155575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50" name="椭圆 49"/>
          <p:cNvSpPr/>
          <p:nvPr/>
        </p:nvSpPr>
        <p:spPr>
          <a:xfrm>
            <a:off x="8551863" y="3506788"/>
            <a:ext cx="98425" cy="100013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51" name="椭圆 50"/>
          <p:cNvSpPr/>
          <p:nvPr/>
        </p:nvSpPr>
        <p:spPr>
          <a:xfrm>
            <a:off x="8135938" y="3743325"/>
            <a:ext cx="165100" cy="165100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52" name="椭圆 51"/>
          <p:cNvSpPr/>
          <p:nvPr/>
        </p:nvSpPr>
        <p:spPr>
          <a:xfrm>
            <a:off x="7459663" y="3438525"/>
            <a:ext cx="155575" cy="157163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53" name="椭圆 52"/>
          <p:cNvSpPr/>
          <p:nvPr/>
        </p:nvSpPr>
        <p:spPr>
          <a:xfrm>
            <a:off x="7566025" y="3916363"/>
            <a:ext cx="98425" cy="100013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54" name="椭圆 53"/>
          <p:cNvSpPr/>
          <p:nvPr/>
        </p:nvSpPr>
        <p:spPr>
          <a:xfrm>
            <a:off x="9394825" y="3808413"/>
            <a:ext cx="98425" cy="100013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55" name="椭圆 54"/>
          <p:cNvSpPr/>
          <p:nvPr/>
        </p:nvSpPr>
        <p:spPr>
          <a:xfrm>
            <a:off x="2174875" y="3662363"/>
            <a:ext cx="192088" cy="192088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56" name="椭圆 55"/>
          <p:cNvSpPr/>
          <p:nvPr/>
        </p:nvSpPr>
        <p:spPr>
          <a:xfrm>
            <a:off x="3314700" y="3662363"/>
            <a:ext cx="100013" cy="98425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57" name="椭圆 56"/>
          <p:cNvSpPr/>
          <p:nvPr/>
        </p:nvSpPr>
        <p:spPr>
          <a:xfrm>
            <a:off x="1323975" y="3486150"/>
            <a:ext cx="98425" cy="100013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58" name="椭圆 57"/>
          <p:cNvSpPr/>
          <p:nvPr/>
        </p:nvSpPr>
        <p:spPr>
          <a:xfrm>
            <a:off x="10264775" y="3508375"/>
            <a:ext cx="98425" cy="100013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59" name="椭圆 58"/>
          <p:cNvSpPr/>
          <p:nvPr/>
        </p:nvSpPr>
        <p:spPr>
          <a:xfrm>
            <a:off x="10795000" y="3484563"/>
            <a:ext cx="155575" cy="155575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2" name="矩形 1"/>
          <p:cNvSpPr/>
          <p:nvPr/>
        </p:nvSpPr>
        <p:spPr>
          <a:xfrm>
            <a:off x="5521325" y="3567113"/>
            <a:ext cx="2495550" cy="288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base"/>
            <a:r>
              <a:rPr lang="zh-CN" altLang="en-US" sz="1880" b="1" strike="noStrike" noProof="1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必应 </a:t>
            </a:r>
            <a:r>
              <a:rPr lang="en-US" altLang="zh-CN" sz="1880" b="1" strike="noStrike" noProof="1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Bing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图片 3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463" y="1292225"/>
            <a:ext cx="8851900" cy="42719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文本框 2"/>
          <p:cNvSpPr txBox="1"/>
          <p:nvPr/>
        </p:nvSpPr>
        <p:spPr>
          <a:xfrm>
            <a:off x="1795463" y="1762125"/>
            <a:ext cx="2736850" cy="10160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t>Chalam B S , Young M C . </a:t>
            </a:r>
          </a:p>
          <a:p>
            <a:r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t>Some Notes on a Malaria Investigation on a Sugar Estate in Kamrup, Assam[J]. </a:t>
            </a:r>
          </a:p>
          <a:p>
            <a:r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t>Indian Medical Gazette,</a:t>
            </a:r>
          </a:p>
          <a:p>
            <a:r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t> 1923, 58(10):476-479.</a:t>
            </a:r>
          </a:p>
        </p:txBody>
      </p:sp>
      <p:pic>
        <p:nvPicPr>
          <p:cNvPr id="86018" name="图片 4" descr="3"/>
          <p:cNvPicPr>
            <a:picLocks noChangeAspect="1"/>
          </p:cNvPicPr>
          <p:nvPr/>
        </p:nvPicPr>
        <p:blipFill>
          <a:blip r:embed="rId2"/>
          <a:srcRect l="4645" r="15405"/>
          <a:stretch>
            <a:fillRect/>
          </a:stretch>
        </p:blipFill>
        <p:spPr>
          <a:xfrm>
            <a:off x="4967288" y="1109663"/>
            <a:ext cx="5634037" cy="46370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1815568" y="3659038"/>
            <a:ext cx="2430024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1200" dirty="0"/>
              <a:t>Adaptation of rice to forty centuries of agriculture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图片 3" descr="3"/>
          <p:cNvPicPr>
            <a:picLocks noChangeAspect="1"/>
          </p:cNvPicPr>
          <p:nvPr/>
        </p:nvPicPr>
        <p:blipFill>
          <a:blip r:embed="rId2"/>
          <a:srcRect l="5643" r="9534"/>
          <a:stretch>
            <a:fillRect/>
          </a:stretch>
        </p:blipFill>
        <p:spPr>
          <a:xfrm>
            <a:off x="3924300" y="771525"/>
            <a:ext cx="4340225" cy="5314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350152" y="2944993"/>
            <a:ext cx="79205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/>
              <a:t>Quassinoids</a:t>
            </a:r>
            <a:r>
              <a:rPr lang="en-US" altLang="zh-CN" dirty="0"/>
              <a:t>: Structural Diversity, Biological Activity and Synthetic Studies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78686893"/>
      </p:ext>
    </p:extLst>
  </p:cSld>
  <p:clrMapOvr>
    <a:masterClrMapping/>
  </p:clrMapOvr>
  <p:transition advTm="28535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图片 2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313" y="1109663"/>
            <a:ext cx="7046912" cy="46370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A_椭圆 4"/>
          <p:cNvSpPr/>
          <p:nvPr>
            <p:custDataLst>
              <p:tags r:id="rId1"/>
            </p:custDataLst>
          </p:nvPr>
        </p:nvSpPr>
        <p:spPr>
          <a:xfrm>
            <a:off x="4186238" y="1679575"/>
            <a:ext cx="3568700" cy="3568700"/>
          </a:xfrm>
          <a:prstGeom prst="ellipse">
            <a:avLst/>
          </a:prstGeom>
          <a:solidFill>
            <a:schemeClr val="bg1"/>
          </a:solidFill>
          <a:ln w="101600">
            <a:solidFill>
              <a:srgbClr val="6483B3"/>
            </a:solidFill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zh-CN" altLang="en-US" sz="100" strike="noStrike" noProof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图书馆购买的资源</a:t>
            </a: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22" name="PA_矩形 30"/>
          <p:cNvSpPr/>
          <p:nvPr>
            <p:custDataLst>
              <p:tags r:id="rId2"/>
            </p:custDataLst>
          </p:nvPr>
        </p:nvSpPr>
        <p:spPr>
          <a:xfrm>
            <a:off x="5033963" y="2238375"/>
            <a:ext cx="1976438" cy="121285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fontAlgn="base"/>
            <a:r>
              <a:rPr lang="en-US" altLang="zh-CN" sz="7275" strike="noStrike" noProof="1">
                <a:solidFill>
                  <a:srgbClr val="456288"/>
                </a:solidFill>
                <a:effectLst>
                  <a:outerShdw blurRad="76200" dist="38100" dir="2700000" algn="tl">
                    <a:srgbClr val="000000">
                      <a:alpha val="30000"/>
                    </a:srgbClr>
                  </a:outerShdw>
                </a:effectLst>
                <a:latin typeface="Impact" panose="020B0806030902050204" pitchFamily="34" charset="0"/>
                <a:ea typeface="Open Sans" pitchFamily="34" charset="0"/>
                <a:cs typeface="Open Sans" pitchFamily="34" charset="0"/>
              </a:rPr>
              <a:t>0</a:t>
            </a:r>
            <a:r>
              <a:rPr lang="en-US" sz="7275" strike="noStrike" noProof="1">
                <a:solidFill>
                  <a:srgbClr val="456288"/>
                </a:solidFill>
                <a:effectLst>
                  <a:outerShdw blurRad="76200" dist="38100" dir="2700000" algn="tl">
                    <a:srgbClr val="000000">
                      <a:alpha val="30000"/>
                    </a:srgbClr>
                  </a:outerShdw>
                </a:effectLst>
                <a:latin typeface="Impact" panose="020B0806030902050204" pitchFamily="34" charset="0"/>
                <a:ea typeface="Open Sans" pitchFamily="34" charset="0"/>
                <a:cs typeface="Open Sans" pitchFamily="34" charset="0"/>
              </a:rPr>
              <a:t>5</a:t>
            </a:r>
            <a:endParaRPr lang="en-US" sz="7275" strike="noStrike" noProof="1">
              <a:solidFill>
                <a:srgbClr val="456288"/>
              </a:solidFill>
              <a:effectLst>
                <a:outerShdw blurRad="76200" dist="38100" dir="2700000" algn="tl">
                  <a:srgbClr val="000000">
                    <a:alpha val="30000"/>
                  </a:srgbClr>
                </a:outerShdw>
              </a:effectLst>
              <a:latin typeface="Impact" panose="020B0806030902050204" pitchFamily="34" charset="0"/>
              <a:cs typeface="Open Sans" pitchFamily="34" charset="0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4416425" y="3040063"/>
            <a:ext cx="219075" cy="220663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39" name="椭圆 38"/>
          <p:cNvSpPr/>
          <p:nvPr/>
        </p:nvSpPr>
        <p:spPr>
          <a:xfrm>
            <a:off x="3556000" y="3270250"/>
            <a:ext cx="192088" cy="192088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40" name="椭圆 39"/>
          <p:cNvSpPr/>
          <p:nvPr/>
        </p:nvSpPr>
        <p:spPr>
          <a:xfrm>
            <a:off x="4184650" y="3462338"/>
            <a:ext cx="165100" cy="165100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41" name="椭圆 40"/>
          <p:cNvSpPr/>
          <p:nvPr/>
        </p:nvSpPr>
        <p:spPr>
          <a:xfrm>
            <a:off x="2819400" y="3105150"/>
            <a:ext cx="155575" cy="155575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42" name="椭圆 41"/>
          <p:cNvSpPr/>
          <p:nvPr/>
        </p:nvSpPr>
        <p:spPr>
          <a:xfrm>
            <a:off x="2698750" y="3506788"/>
            <a:ext cx="98425" cy="100013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43" name="椭圆 42"/>
          <p:cNvSpPr/>
          <p:nvPr/>
        </p:nvSpPr>
        <p:spPr>
          <a:xfrm>
            <a:off x="3743325" y="3740150"/>
            <a:ext cx="165100" cy="165100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44" name="椭圆 43"/>
          <p:cNvSpPr/>
          <p:nvPr/>
        </p:nvSpPr>
        <p:spPr>
          <a:xfrm>
            <a:off x="1876425" y="3384550"/>
            <a:ext cx="157163" cy="157163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45" name="椭圆 44"/>
          <p:cNvSpPr/>
          <p:nvPr/>
        </p:nvSpPr>
        <p:spPr>
          <a:xfrm>
            <a:off x="4537075" y="3887788"/>
            <a:ext cx="100013" cy="100013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46" name="椭圆 45"/>
          <p:cNvSpPr/>
          <p:nvPr/>
        </p:nvSpPr>
        <p:spPr>
          <a:xfrm>
            <a:off x="7664450" y="3073400"/>
            <a:ext cx="220663" cy="219075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47" name="椭圆 46"/>
          <p:cNvSpPr/>
          <p:nvPr/>
        </p:nvSpPr>
        <p:spPr>
          <a:xfrm>
            <a:off x="9045575" y="3449638"/>
            <a:ext cx="192088" cy="192088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48" name="椭圆 47"/>
          <p:cNvSpPr/>
          <p:nvPr/>
        </p:nvSpPr>
        <p:spPr>
          <a:xfrm>
            <a:off x="9669463" y="3462338"/>
            <a:ext cx="163513" cy="165100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49" name="椭圆 48"/>
          <p:cNvSpPr/>
          <p:nvPr/>
        </p:nvSpPr>
        <p:spPr>
          <a:xfrm>
            <a:off x="9493250" y="3105150"/>
            <a:ext cx="155575" cy="155575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50" name="椭圆 49"/>
          <p:cNvSpPr/>
          <p:nvPr/>
        </p:nvSpPr>
        <p:spPr>
          <a:xfrm>
            <a:off x="8551863" y="3506788"/>
            <a:ext cx="98425" cy="100013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51" name="椭圆 50"/>
          <p:cNvSpPr/>
          <p:nvPr/>
        </p:nvSpPr>
        <p:spPr>
          <a:xfrm>
            <a:off x="8135938" y="3743325"/>
            <a:ext cx="165100" cy="165100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52" name="椭圆 51"/>
          <p:cNvSpPr/>
          <p:nvPr/>
        </p:nvSpPr>
        <p:spPr>
          <a:xfrm>
            <a:off x="7459663" y="3438525"/>
            <a:ext cx="155575" cy="157163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53" name="椭圆 52"/>
          <p:cNvSpPr/>
          <p:nvPr/>
        </p:nvSpPr>
        <p:spPr>
          <a:xfrm>
            <a:off x="7566025" y="3916363"/>
            <a:ext cx="98425" cy="100013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54" name="椭圆 53"/>
          <p:cNvSpPr/>
          <p:nvPr/>
        </p:nvSpPr>
        <p:spPr>
          <a:xfrm>
            <a:off x="9394825" y="3808413"/>
            <a:ext cx="98425" cy="100013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55" name="椭圆 54"/>
          <p:cNvSpPr/>
          <p:nvPr/>
        </p:nvSpPr>
        <p:spPr>
          <a:xfrm>
            <a:off x="2174875" y="3662363"/>
            <a:ext cx="192088" cy="192088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56" name="椭圆 55"/>
          <p:cNvSpPr/>
          <p:nvPr/>
        </p:nvSpPr>
        <p:spPr>
          <a:xfrm>
            <a:off x="3314700" y="3662363"/>
            <a:ext cx="100013" cy="98425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57" name="椭圆 56"/>
          <p:cNvSpPr/>
          <p:nvPr/>
        </p:nvSpPr>
        <p:spPr>
          <a:xfrm>
            <a:off x="1323975" y="3486150"/>
            <a:ext cx="98425" cy="100013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58" name="椭圆 57"/>
          <p:cNvSpPr/>
          <p:nvPr/>
        </p:nvSpPr>
        <p:spPr>
          <a:xfrm>
            <a:off x="10264775" y="3508375"/>
            <a:ext cx="98425" cy="100013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59" name="椭圆 58"/>
          <p:cNvSpPr/>
          <p:nvPr/>
        </p:nvSpPr>
        <p:spPr>
          <a:xfrm>
            <a:off x="10795000" y="3484563"/>
            <a:ext cx="155575" cy="155575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2" name="矩形 1"/>
          <p:cNvSpPr/>
          <p:nvPr/>
        </p:nvSpPr>
        <p:spPr>
          <a:xfrm>
            <a:off x="5761038" y="3627438"/>
            <a:ext cx="2495550" cy="288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base"/>
            <a:r>
              <a:rPr lang="zh-CN" altLang="en-US" sz="1880" b="1" strike="noStrike" noProof="1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百 链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838" y="1276350"/>
            <a:ext cx="8320087" cy="40909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pic>
        <p:nvPicPr>
          <p:cNvPr id="92162" name="图片 2" descr="1"/>
          <p:cNvPicPr>
            <a:picLocks noChangeAspect="1"/>
          </p:cNvPicPr>
          <p:nvPr/>
        </p:nvPicPr>
        <p:blipFill>
          <a:blip r:embed="rId3"/>
          <a:srcRect l="1154" t="104" r="-865" b="-104"/>
          <a:stretch>
            <a:fillRect/>
          </a:stretch>
        </p:blipFill>
        <p:spPr>
          <a:xfrm>
            <a:off x="1069975" y="844550"/>
            <a:ext cx="10161588" cy="4845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圆角矩形 6"/>
          <p:cNvSpPr/>
          <p:nvPr/>
        </p:nvSpPr>
        <p:spPr>
          <a:xfrm>
            <a:off x="2182813" y="1789113"/>
            <a:ext cx="7021513" cy="411956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4" name="圆角矩形 3"/>
          <p:cNvSpPr/>
          <p:nvPr/>
        </p:nvSpPr>
        <p:spPr>
          <a:xfrm>
            <a:off x="1131888" y="1789113"/>
            <a:ext cx="854075" cy="411956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5" name="圆角矩形 4"/>
          <p:cNvSpPr/>
          <p:nvPr/>
        </p:nvSpPr>
        <p:spPr>
          <a:xfrm>
            <a:off x="9586913" y="1789113"/>
            <a:ext cx="1425575" cy="411956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4" grpId="0" bldLvl="0" animBg="1"/>
      <p:bldP spid="5" grpId="0" bldLvl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5" name="图片 2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88" y="1243013"/>
            <a:ext cx="9188450" cy="436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圆角矩形 3"/>
          <p:cNvSpPr/>
          <p:nvPr/>
        </p:nvSpPr>
        <p:spPr>
          <a:xfrm>
            <a:off x="8964613" y="1419225"/>
            <a:ext cx="1563688" cy="19939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图片 2" descr="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563" y="476250"/>
            <a:ext cx="9644062" cy="6030913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4" name="直接箭头连接符 3"/>
          <p:cNvCxnSpPr/>
          <p:nvPr/>
        </p:nvCxnSpPr>
        <p:spPr>
          <a:xfrm flipH="1" flipV="1">
            <a:off x="2206625" y="3095625"/>
            <a:ext cx="142875" cy="8382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V="1">
            <a:off x="8039100" y="3213100"/>
            <a:ext cx="1600200" cy="70326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9" name="图片 3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538" y="601663"/>
            <a:ext cx="8982075" cy="56626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A_椭圆 4"/>
          <p:cNvSpPr/>
          <p:nvPr>
            <p:custDataLst>
              <p:tags r:id="rId2"/>
            </p:custDataLst>
          </p:nvPr>
        </p:nvSpPr>
        <p:spPr>
          <a:xfrm>
            <a:off x="4238625" y="1679575"/>
            <a:ext cx="3568700" cy="3568700"/>
          </a:xfrm>
          <a:prstGeom prst="ellipse">
            <a:avLst/>
          </a:prstGeom>
          <a:solidFill>
            <a:schemeClr val="bg1"/>
          </a:solidFill>
          <a:ln w="101600">
            <a:solidFill>
              <a:srgbClr val="6483B3"/>
            </a:solidFill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zh-CN" altLang="en-US" sz="100" strike="noStrike" noProof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图书馆购买的资源</a:t>
            </a: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22" name="PA_矩形 30"/>
          <p:cNvSpPr/>
          <p:nvPr>
            <p:custDataLst>
              <p:tags r:id="rId3"/>
            </p:custDataLst>
          </p:nvPr>
        </p:nvSpPr>
        <p:spPr>
          <a:xfrm>
            <a:off x="5033963" y="2238375"/>
            <a:ext cx="1976438" cy="121285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fontAlgn="base"/>
            <a:r>
              <a:rPr lang="en-US" altLang="zh-CN" sz="7275" strike="noStrike" noProof="1">
                <a:solidFill>
                  <a:srgbClr val="456288"/>
                </a:solidFill>
                <a:effectLst>
                  <a:outerShdw blurRad="76200" dist="38100" dir="2700000" algn="tl">
                    <a:srgbClr val="000000">
                      <a:alpha val="30000"/>
                    </a:srgbClr>
                  </a:outerShdw>
                </a:effectLst>
                <a:latin typeface="Impact" panose="020B0806030902050204" pitchFamily="34" charset="0"/>
                <a:ea typeface="Open Sans" pitchFamily="34" charset="0"/>
                <a:cs typeface="Open Sans" pitchFamily="34" charset="0"/>
              </a:rPr>
              <a:t>0</a:t>
            </a:r>
            <a:r>
              <a:rPr lang="en-US" sz="7275" strike="noStrike" noProof="1">
                <a:solidFill>
                  <a:srgbClr val="456288"/>
                </a:solidFill>
                <a:effectLst>
                  <a:outerShdw blurRad="76200" dist="38100" dir="2700000" algn="tl">
                    <a:srgbClr val="000000">
                      <a:alpha val="30000"/>
                    </a:srgbClr>
                  </a:outerShdw>
                </a:effectLst>
                <a:latin typeface="Impact" panose="020B0806030902050204" pitchFamily="34" charset="0"/>
                <a:ea typeface="Open Sans" pitchFamily="34" charset="0"/>
                <a:cs typeface="Open Sans" pitchFamily="34" charset="0"/>
              </a:rPr>
              <a:t>6</a:t>
            </a:r>
            <a:endParaRPr lang="en-US" sz="7275" strike="noStrike" noProof="1">
              <a:solidFill>
                <a:srgbClr val="456288"/>
              </a:solidFill>
              <a:effectLst>
                <a:outerShdw blurRad="76200" dist="38100" dir="2700000" algn="tl">
                  <a:srgbClr val="000000">
                    <a:alpha val="30000"/>
                  </a:srgbClr>
                </a:outerShdw>
              </a:effectLst>
              <a:latin typeface="Impact" panose="020B0806030902050204" pitchFamily="34" charset="0"/>
              <a:cs typeface="Open Sans" pitchFamily="34" charset="0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4416425" y="3040063"/>
            <a:ext cx="219075" cy="220663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39" name="椭圆 38"/>
          <p:cNvSpPr/>
          <p:nvPr/>
        </p:nvSpPr>
        <p:spPr>
          <a:xfrm>
            <a:off x="3556000" y="3270250"/>
            <a:ext cx="192088" cy="192088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40" name="椭圆 39"/>
          <p:cNvSpPr/>
          <p:nvPr/>
        </p:nvSpPr>
        <p:spPr>
          <a:xfrm>
            <a:off x="4184650" y="3462338"/>
            <a:ext cx="165100" cy="165100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41" name="椭圆 40"/>
          <p:cNvSpPr/>
          <p:nvPr/>
        </p:nvSpPr>
        <p:spPr>
          <a:xfrm>
            <a:off x="2819400" y="3105150"/>
            <a:ext cx="155575" cy="155575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42" name="椭圆 41"/>
          <p:cNvSpPr/>
          <p:nvPr/>
        </p:nvSpPr>
        <p:spPr>
          <a:xfrm>
            <a:off x="2698750" y="3506788"/>
            <a:ext cx="98425" cy="100013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43" name="椭圆 42"/>
          <p:cNvSpPr/>
          <p:nvPr/>
        </p:nvSpPr>
        <p:spPr>
          <a:xfrm>
            <a:off x="3743325" y="3740150"/>
            <a:ext cx="165100" cy="165100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44" name="椭圆 43"/>
          <p:cNvSpPr/>
          <p:nvPr/>
        </p:nvSpPr>
        <p:spPr>
          <a:xfrm>
            <a:off x="1876425" y="3384550"/>
            <a:ext cx="157163" cy="157163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45" name="椭圆 44"/>
          <p:cNvSpPr/>
          <p:nvPr/>
        </p:nvSpPr>
        <p:spPr>
          <a:xfrm>
            <a:off x="4537075" y="3887788"/>
            <a:ext cx="100013" cy="100013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46" name="椭圆 45"/>
          <p:cNvSpPr/>
          <p:nvPr/>
        </p:nvSpPr>
        <p:spPr>
          <a:xfrm>
            <a:off x="7664450" y="3073400"/>
            <a:ext cx="220663" cy="219075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47" name="椭圆 46"/>
          <p:cNvSpPr/>
          <p:nvPr/>
        </p:nvSpPr>
        <p:spPr>
          <a:xfrm>
            <a:off x="9045575" y="3449638"/>
            <a:ext cx="192088" cy="192088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48" name="椭圆 47"/>
          <p:cNvSpPr/>
          <p:nvPr/>
        </p:nvSpPr>
        <p:spPr>
          <a:xfrm>
            <a:off x="9669463" y="3462338"/>
            <a:ext cx="163513" cy="165100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49" name="椭圆 48"/>
          <p:cNvSpPr/>
          <p:nvPr/>
        </p:nvSpPr>
        <p:spPr>
          <a:xfrm>
            <a:off x="9493250" y="3105150"/>
            <a:ext cx="155575" cy="155575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50" name="椭圆 49"/>
          <p:cNvSpPr/>
          <p:nvPr/>
        </p:nvSpPr>
        <p:spPr>
          <a:xfrm>
            <a:off x="8551863" y="3506788"/>
            <a:ext cx="98425" cy="100013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51" name="椭圆 50"/>
          <p:cNvSpPr/>
          <p:nvPr/>
        </p:nvSpPr>
        <p:spPr>
          <a:xfrm>
            <a:off x="8135938" y="3743325"/>
            <a:ext cx="165100" cy="165100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52" name="椭圆 51"/>
          <p:cNvSpPr/>
          <p:nvPr/>
        </p:nvSpPr>
        <p:spPr>
          <a:xfrm>
            <a:off x="7459663" y="3438525"/>
            <a:ext cx="155575" cy="157163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53" name="椭圆 52"/>
          <p:cNvSpPr/>
          <p:nvPr/>
        </p:nvSpPr>
        <p:spPr>
          <a:xfrm>
            <a:off x="7566025" y="3916363"/>
            <a:ext cx="98425" cy="100013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54" name="椭圆 53"/>
          <p:cNvSpPr/>
          <p:nvPr/>
        </p:nvSpPr>
        <p:spPr>
          <a:xfrm>
            <a:off x="9394825" y="3808413"/>
            <a:ext cx="98425" cy="100013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55" name="椭圆 54"/>
          <p:cNvSpPr/>
          <p:nvPr/>
        </p:nvSpPr>
        <p:spPr>
          <a:xfrm>
            <a:off x="2174875" y="3662363"/>
            <a:ext cx="192088" cy="192088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56" name="椭圆 55"/>
          <p:cNvSpPr/>
          <p:nvPr/>
        </p:nvSpPr>
        <p:spPr>
          <a:xfrm>
            <a:off x="3314700" y="3662363"/>
            <a:ext cx="100013" cy="98425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57" name="椭圆 56"/>
          <p:cNvSpPr/>
          <p:nvPr/>
        </p:nvSpPr>
        <p:spPr>
          <a:xfrm>
            <a:off x="1323975" y="3486150"/>
            <a:ext cx="98425" cy="100013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58" name="椭圆 57"/>
          <p:cNvSpPr/>
          <p:nvPr/>
        </p:nvSpPr>
        <p:spPr>
          <a:xfrm>
            <a:off x="10264775" y="3508375"/>
            <a:ext cx="98425" cy="100013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59" name="椭圆 58"/>
          <p:cNvSpPr/>
          <p:nvPr/>
        </p:nvSpPr>
        <p:spPr>
          <a:xfrm>
            <a:off x="10795000" y="3484563"/>
            <a:ext cx="155575" cy="155575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10" name="矩形 9"/>
          <p:cNvSpPr/>
          <p:nvPr/>
        </p:nvSpPr>
        <p:spPr>
          <a:xfrm>
            <a:off x="5540375" y="3598863"/>
            <a:ext cx="2495550" cy="288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base"/>
            <a:r>
              <a:rPr lang="zh-CN" altLang="en-US" sz="1880" b="1" strike="noStrike" noProof="1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开放获取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43362" y="2929553"/>
            <a:ext cx="3884627" cy="1057275"/>
            <a:chOff x="-939773" y="2734405"/>
            <a:chExt cx="5411981" cy="1472650"/>
          </a:xfrm>
          <a:solidFill>
            <a:schemeClr val="accent6">
              <a:lumMod val="25000"/>
              <a:lumOff val="75000"/>
            </a:schemeClr>
          </a:solidFill>
        </p:grpSpPr>
        <p:grpSp>
          <p:nvGrpSpPr>
            <p:cNvPr id="78850" name="Group 14"/>
            <p:cNvGrpSpPr/>
            <p:nvPr/>
          </p:nvGrpSpPr>
          <p:grpSpPr>
            <a:xfrm>
              <a:off x="-939773" y="2734405"/>
              <a:ext cx="5411981" cy="1472650"/>
              <a:chOff x="-939773" y="2903219"/>
              <a:chExt cx="5411981" cy="1472650"/>
            </a:xfrm>
            <a:grpFill/>
          </p:grpSpPr>
          <p:sp>
            <p:nvSpPr>
              <p:cNvPr id="13" name="Rectangle 12"/>
              <p:cNvSpPr/>
              <p:nvPr/>
            </p:nvSpPr>
            <p:spPr>
              <a:xfrm>
                <a:off x="-939773" y="2903219"/>
                <a:ext cx="4653644" cy="14726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 fontAlgn="base">
                  <a:lnSpc>
                    <a:spcPct val="120000"/>
                  </a:lnSpc>
                </a:pPr>
                <a:endParaRPr lang="en-GB" sz="625" strike="noStrike" noProof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999558" y="2903219"/>
                <a:ext cx="1472650" cy="14726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 fontAlgn="base">
                  <a:lnSpc>
                    <a:spcPct val="120000"/>
                  </a:lnSpc>
                </a:pPr>
                <a:endParaRPr lang="en-GB" sz="625" strike="noStrike" noProof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6" name="Oval 15"/>
            <p:cNvSpPr/>
            <p:nvPr/>
          </p:nvSpPr>
          <p:spPr>
            <a:xfrm>
              <a:off x="3127350" y="2862197"/>
              <a:ext cx="1217066" cy="12170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fontAlgn="base">
                <a:lnSpc>
                  <a:spcPct val="120000"/>
                </a:lnSpc>
              </a:pPr>
              <a:endParaRPr lang="en-GB" sz="625" strike="noStrike" noProof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AutoShape 117"/>
            <p:cNvSpPr/>
            <p:nvPr/>
          </p:nvSpPr>
          <p:spPr bwMode="auto">
            <a:xfrm>
              <a:off x="3456664" y="3238832"/>
              <a:ext cx="561856" cy="463795"/>
            </a:xfrm>
            <a:custGeom>
              <a:avLst/>
              <a:gdLst>
                <a:gd name="T0" fmla="+- 0 10799 1"/>
                <a:gd name="T1" fmla="*/ T0 w 21596"/>
                <a:gd name="T2" fmla="*/ 10800 h 21600"/>
                <a:gd name="T3" fmla="+- 0 10799 1"/>
                <a:gd name="T4" fmla="*/ T3 w 21596"/>
                <a:gd name="T5" fmla="*/ 10800 h 21600"/>
                <a:gd name="T6" fmla="+- 0 10799 1"/>
                <a:gd name="T7" fmla="*/ T6 w 21596"/>
                <a:gd name="T8" fmla="*/ 10800 h 21600"/>
                <a:gd name="T9" fmla="+- 0 10799 1"/>
                <a:gd name="T10" fmla="*/ T9 w 215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96" h="21600">
                  <a:moveTo>
                    <a:pt x="4511" y="2151"/>
                  </a:moveTo>
                  <a:lnTo>
                    <a:pt x="6064" y="3877"/>
                  </a:lnTo>
                  <a:lnTo>
                    <a:pt x="4246" y="6302"/>
                  </a:lnTo>
                  <a:lnTo>
                    <a:pt x="1353" y="6302"/>
                  </a:lnTo>
                  <a:cubicBezTo>
                    <a:pt x="1353" y="6302"/>
                    <a:pt x="4511" y="2151"/>
                    <a:pt x="4511" y="2151"/>
                  </a:cubicBezTo>
                  <a:close/>
                  <a:moveTo>
                    <a:pt x="17348" y="6302"/>
                  </a:moveTo>
                  <a:lnTo>
                    <a:pt x="15531" y="3877"/>
                  </a:lnTo>
                  <a:lnTo>
                    <a:pt x="17082" y="2153"/>
                  </a:lnTo>
                  <a:lnTo>
                    <a:pt x="20191" y="6302"/>
                  </a:lnTo>
                  <a:cubicBezTo>
                    <a:pt x="20191" y="6302"/>
                    <a:pt x="17348" y="6302"/>
                    <a:pt x="17348" y="6302"/>
                  </a:cubicBezTo>
                  <a:close/>
                  <a:moveTo>
                    <a:pt x="17264" y="7202"/>
                  </a:moveTo>
                  <a:lnTo>
                    <a:pt x="19663" y="7202"/>
                  </a:lnTo>
                  <a:lnTo>
                    <a:pt x="13021" y="16638"/>
                  </a:lnTo>
                  <a:cubicBezTo>
                    <a:pt x="13021" y="16638"/>
                    <a:pt x="17264" y="7202"/>
                    <a:pt x="17264" y="7202"/>
                  </a:cubicBezTo>
                  <a:close/>
                  <a:moveTo>
                    <a:pt x="8574" y="16637"/>
                  </a:moveTo>
                  <a:lnTo>
                    <a:pt x="1933" y="7202"/>
                  </a:lnTo>
                  <a:lnTo>
                    <a:pt x="4330" y="7202"/>
                  </a:lnTo>
                  <a:cubicBezTo>
                    <a:pt x="4330" y="7202"/>
                    <a:pt x="8574" y="16637"/>
                    <a:pt x="8574" y="16637"/>
                  </a:cubicBezTo>
                  <a:close/>
                  <a:moveTo>
                    <a:pt x="8429" y="7202"/>
                  </a:moveTo>
                  <a:lnTo>
                    <a:pt x="10084" y="18249"/>
                  </a:lnTo>
                  <a:lnTo>
                    <a:pt x="5117" y="7202"/>
                  </a:lnTo>
                  <a:cubicBezTo>
                    <a:pt x="5117" y="7202"/>
                    <a:pt x="8429" y="7202"/>
                    <a:pt x="8429" y="7202"/>
                  </a:cubicBezTo>
                  <a:close/>
                  <a:moveTo>
                    <a:pt x="6584" y="4456"/>
                  </a:moveTo>
                  <a:lnTo>
                    <a:pt x="8246" y="6302"/>
                  </a:lnTo>
                  <a:lnTo>
                    <a:pt x="5200" y="6302"/>
                  </a:lnTo>
                  <a:cubicBezTo>
                    <a:pt x="5200" y="6302"/>
                    <a:pt x="6584" y="4456"/>
                    <a:pt x="6584" y="4456"/>
                  </a:cubicBezTo>
                  <a:close/>
                  <a:moveTo>
                    <a:pt x="6543" y="3238"/>
                  </a:moveTo>
                  <a:lnTo>
                    <a:pt x="5250" y="1800"/>
                  </a:lnTo>
                  <a:lnTo>
                    <a:pt x="7621" y="1800"/>
                  </a:lnTo>
                  <a:cubicBezTo>
                    <a:pt x="7621" y="1800"/>
                    <a:pt x="6543" y="3238"/>
                    <a:pt x="6543" y="3238"/>
                  </a:cubicBezTo>
                  <a:close/>
                  <a:moveTo>
                    <a:pt x="10797" y="3466"/>
                  </a:moveTo>
                  <a:lnTo>
                    <a:pt x="9299" y="1800"/>
                  </a:lnTo>
                  <a:lnTo>
                    <a:pt x="12296" y="1800"/>
                  </a:lnTo>
                  <a:cubicBezTo>
                    <a:pt x="12296" y="1800"/>
                    <a:pt x="10797" y="3466"/>
                    <a:pt x="10797" y="3466"/>
                  </a:cubicBezTo>
                  <a:close/>
                  <a:moveTo>
                    <a:pt x="13974" y="1800"/>
                  </a:moveTo>
                  <a:lnTo>
                    <a:pt x="16345" y="1800"/>
                  </a:lnTo>
                  <a:lnTo>
                    <a:pt x="15052" y="3238"/>
                  </a:lnTo>
                  <a:cubicBezTo>
                    <a:pt x="15052" y="3238"/>
                    <a:pt x="13974" y="1800"/>
                    <a:pt x="13974" y="1800"/>
                  </a:cubicBezTo>
                  <a:close/>
                  <a:moveTo>
                    <a:pt x="13349" y="6302"/>
                  </a:moveTo>
                  <a:lnTo>
                    <a:pt x="15011" y="4456"/>
                  </a:lnTo>
                  <a:lnTo>
                    <a:pt x="16394" y="6302"/>
                  </a:lnTo>
                  <a:cubicBezTo>
                    <a:pt x="16394" y="6302"/>
                    <a:pt x="13349" y="6302"/>
                    <a:pt x="13349" y="6302"/>
                  </a:cubicBezTo>
                  <a:close/>
                  <a:moveTo>
                    <a:pt x="13166" y="7202"/>
                  </a:moveTo>
                  <a:lnTo>
                    <a:pt x="16478" y="7202"/>
                  </a:lnTo>
                  <a:lnTo>
                    <a:pt x="11511" y="18249"/>
                  </a:lnTo>
                  <a:cubicBezTo>
                    <a:pt x="11511" y="18249"/>
                    <a:pt x="13166" y="7202"/>
                    <a:pt x="13166" y="7202"/>
                  </a:cubicBezTo>
                  <a:close/>
                  <a:moveTo>
                    <a:pt x="12478" y="7202"/>
                  </a:moveTo>
                  <a:lnTo>
                    <a:pt x="10797" y="18414"/>
                  </a:lnTo>
                  <a:lnTo>
                    <a:pt x="9117" y="7202"/>
                  </a:lnTo>
                  <a:cubicBezTo>
                    <a:pt x="9117" y="7202"/>
                    <a:pt x="12478" y="7202"/>
                    <a:pt x="12478" y="7202"/>
                  </a:cubicBezTo>
                  <a:close/>
                  <a:moveTo>
                    <a:pt x="8773" y="5716"/>
                  </a:moveTo>
                  <a:lnTo>
                    <a:pt x="7064" y="3817"/>
                  </a:lnTo>
                  <a:lnTo>
                    <a:pt x="8426" y="2000"/>
                  </a:lnTo>
                  <a:lnTo>
                    <a:pt x="10270" y="4051"/>
                  </a:lnTo>
                  <a:cubicBezTo>
                    <a:pt x="10270" y="4051"/>
                    <a:pt x="8773" y="5716"/>
                    <a:pt x="8773" y="5716"/>
                  </a:cubicBezTo>
                  <a:close/>
                  <a:moveTo>
                    <a:pt x="11325" y="4051"/>
                  </a:moveTo>
                  <a:lnTo>
                    <a:pt x="13169" y="2000"/>
                  </a:lnTo>
                  <a:lnTo>
                    <a:pt x="14531" y="3817"/>
                  </a:lnTo>
                  <a:lnTo>
                    <a:pt x="12822" y="5716"/>
                  </a:lnTo>
                  <a:cubicBezTo>
                    <a:pt x="12822" y="5716"/>
                    <a:pt x="11325" y="4051"/>
                    <a:pt x="11325" y="4051"/>
                  </a:cubicBezTo>
                  <a:close/>
                  <a:moveTo>
                    <a:pt x="12296" y="6302"/>
                  </a:moveTo>
                  <a:lnTo>
                    <a:pt x="9299" y="6302"/>
                  </a:lnTo>
                  <a:lnTo>
                    <a:pt x="10797" y="4638"/>
                  </a:lnTo>
                  <a:cubicBezTo>
                    <a:pt x="10797" y="4638"/>
                    <a:pt x="12296" y="6302"/>
                    <a:pt x="12296" y="6302"/>
                  </a:cubicBezTo>
                  <a:close/>
                  <a:moveTo>
                    <a:pt x="21200" y="5102"/>
                  </a:moveTo>
                  <a:lnTo>
                    <a:pt x="17771" y="527"/>
                  </a:lnTo>
                  <a:cubicBezTo>
                    <a:pt x="17518" y="189"/>
                    <a:pt x="17176" y="0"/>
                    <a:pt x="16817" y="0"/>
                  </a:cubicBezTo>
                  <a:lnTo>
                    <a:pt x="4779" y="0"/>
                  </a:lnTo>
                  <a:cubicBezTo>
                    <a:pt x="4420" y="0"/>
                    <a:pt x="4077" y="189"/>
                    <a:pt x="3824" y="527"/>
                  </a:cubicBezTo>
                  <a:lnTo>
                    <a:pt x="395" y="5102"/>
                  </a:lnTo>
                  <a:cubicBezTo>
                    <a:pt x="131" y="5455"/>
                    <a:pt x="-1" y="5921"/>
                    <a:pt x="-1" y="6387"/>
                  </a:cubicBezTo>
                  <a:cubicBezTo>
                    <a:pt x="1" y="6810"/>
                    <a:pt x="114" y="7233"/>
                    <a:pt x="341" y="7573"/>
                  </a:cubicBezTo>
                  <a:lnTo>
                    <a:pt x="9788" y="20995"/>
                  </a:lnTo>
                  <a:cubicBezTo>
                    <a:pt x="10045" y="21379"/>
                    <a:pt x="10412" y="21599"/>
                    <a:pt x="10797" y="21599"/>
                  </a:cubicBezTo>
                  <a:cubicBezTo>
                    <a:pt x="11183" y="21599"/>
                    <a:pt x="11550" y="21379"/>
                    <a:pt x="11807" y="20995"/>
                  </a:cubicBezTo>
                  <a:lnTo>
                    <a:pt x="21255" y="7573"/>
                  </a:lnTo>
                  <a:cubicBezTo>
                    <a:pt x="21485" y="7226"/>
                    <a:pt x="21598" y="6791"/>
                    <a:pt x="21595" y="6359"/>
                  </a:cubicBezTo>
                  <a:cubicBezTo>
                    <a:pt x="21593" y="5902"/>
                    <a:pt x="21459" y="5449"/>
                    <a:pt x="21200" y="510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3676" tIns="13676" rIns="13676" bIns="13676" anchor="ctr"/>
            <a:lstStyle/>
            <a:p>
              <a:pPr algn="just" defTabSz="209550" fontAlgn="base" hangingPunct="0">
                <a:lnSpc>
                  <a:spcPct val="120000"/>
                </a:lnSpc>
              </a:pPr>
              <a:endParaRPr lang="en-US" sz="625" strike="noStrike" noProof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40015" y="3124274"/>
              <a:ext cx="1585329" cy="61028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20000"/>
                </a:lnSpc>
              </a:pPr>
              <a:r>
                <a:rPr lang="zh-CN" altLang="en-GB" sz="1880" b="1" strike="noStrike" noProof="1">
                  <a:solidFill>
                    <a:schemeClr val="accent6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开放获取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436688" y="1490663"/>
            <a:ext cx="7648575" cy="3933825"/>
            <a:chOff x="0" y="730879"/>
            <a:chExt cx="10652441" cy="5479705"/>
          </a:xfrm>
        </p:grpSpPr>
        <p:grpSp>
          <p:nvGrpSpPr>
            <p:cNvPr id="97283" name="Group 4"/>
            <p:cNvGrpSpPr/>
            <p:nvPr/>
          </p:nvGrpSpPr>
          <p:grpSpPr>
            <a:xfrm>
              <a:off x="0" y="730879"/>
              <a:ext cx="10652441" cy="5479705"/>
              <a:chOff x="-4093176" y="-217744"/>
              <a:chExt cx="14178398" cy="7293488"/>
            </a:xfrm>
          </p:grpSpPr>
          <p:sp>
            <p:nvSpPr>
              <p:cNvPr id="6" name="Block Arc 5"/>
              <p:cNvSpPr/>
              <p:nvPr/>
            </p:nvSpPr>
            <p:spPr>
              <a:xfrm>
                <a:off x="-4093176" y="-217744"/>
                <a:ext cx="7293488" cy="7293488"/>
              </a:xfrm>
              <a:prstGeom prst="blockArc">
                <a:avLst>
                  <a:gd name="adj1" fmla="val 18900000"/>
                  <a:gd name="adj2" fmla="val 2700000"/>
                  <a:gd name="adj3" fmla="val 296"/>
                </a:avLst>
              </a:prstGeom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pPr algn="just" fontAlgn="base">
                  <a:lnSpc>
                    <a:spcPct val="120000"/>
                  </a:lnSpc>
                </a:pPr>
                <a:endParaRPr lang="zh-CN" altLang="en-US" sz="625" strike="noStrike" noProof="1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2784110" y="1261532"/>
                <a:ext cx="7301111" cy="1083733"/>
              </a:xfrm>
              <a:custGeom>
                <a:avLst/>
                <a:gdLst>
                  <a:gd name="connsiteX0" fmla="*/ 0 w 7301111"/>
                  <a:gd name="connsiteY0" fmla="*/ 0 h 1083733"/>
                  <a:gd name="connsiteX1" fmla="*/ 7301111 w 7301111"/>
                  <a:gd name="connsiteY1" fmla="*/ 0 h 1083733"/>
                  <a:gd name="connsiteX2" fmla="*/ 7301111 w 7301111"/>
                  <a:gd name="connsiteY2" fmla="*/ 1083733 h 1083733"/>
                  <a:gd name="connsiteX3" fmla="*/ 0 w 7301111"/>
                  <a:gd name="connsiteY3" fmla="*/ 1083733 h 1083733"/>
                  <a:gd name="connsiteX4" fmla="*/ 0 w 7301111"/>
                  <a:gd name="connsiteY4" fmla="*/ 0 h 108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01111" h="1083733">
                    <a:moveTo>
                      <a:pt x="0" y="0"/>
                    </a:moveTo>
                    <a:lnTo>
                      <a:pt x="7301111" y="0"/>
                    </a:lnTo>
                    <a:lnTo>
                      <a:pt x="7301111" y="1083733"/>
                    </a:lnTo>
                    <a:lnTo>
                      <a:pt x="0" y="10837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17595" tIns="102122" rIns="102122" bIns="102122" numCol="1" spcCol="1270" anchor="ctr" anchorCtr="0">
                <a:noAutofit/>
              </a:bodyPr>
              <a:lstStyle/>
              <a:p>
                <a:pPr algn="just" defTabSz="2279650" fontAlgn="base">
                  <a:lnSpc>
                    <a:spcPct val="120000"/>
                  </a:lnSpc>
                </a:pPr>
                <a:endParaRPr lang="en-GB" sz="625" strike="noStrike" noProof="1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106777" y="1126066"/>
                <a:ext cx="1354666" cy="1354666"/>
              </a:xfrm>
              <a:prstGeom prst="ellips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just" fontAlgn="base">
                  <a:lnSpc>
                    <a:spcPct val="120000"/>
                  </a:lnSpc>
                </a:pPr>
                <a:endParaRPr lang="zh-CN" altLang="en-US" sz="705" strike="noStrike" noProof="1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3178048" y="2887132"/>
                <a:ext cx="6907174" cy="1083733"/>
              </a:xfrm>
              <a:custGeom>
                <a:avLst/>
                <a:gdLst>
                  <a:gd name="connsiteX0" fmla="*/ 0 w 6907174"/>
                  <a:gd name="connsiteY0" fmla="*/ 0 h 1083733"/>
                  <a:gd name="connsiteX1" fmla="*/ 6907174 w 6907174"/>
                  <a:gd name="connsiteY1" fmla="*/ 0 h 1083733"/>
                  <a:gd name="connsiteX2" fmla="*/ 6907174 w 6907174"/>
                  <a:gd name="connsiteY2" fmla="*/ 1083733 h 1083733"/>
                  <a:gd name="connsiteX3" fmla="*/ 0 w 6907174"/>
                  <a:gd name="connsiteY3" fmla="*/ 1083733 h 1083733"/>
                  <a:gd name="connsiteX4" fmla="*/ 0 w 6907174"/>
                  <a:gd name="connsiteY4" fmla="*/ 0 h 108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07174" h="1083733">
                    <a:moveTo>
                      <a:pt x="0" y="0"/>
                    </a:moveTo>
                    <a:lnTo>
                      <a:pt x="6907174" y="0"/>
                    </a:lnTo>
                    <a:lnTo>
                      <a:pt x="6907174" y="1083733"/>
                    </a:lnTo>
                    <a:lnTo>
                      <a:pt x="0" y="10837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17595" tIns="102122" rIns="102122" bIns="102122" numCol="1" spcCol="1270" anchor="ctr" anchorCtr="0">
                <a:noAutofit/>
              </a:bodyPr>
              <a:lstStyle/>
              <a:p>
                <a:pPr algn="just" defTabSz="2279650" fontAlgn="base">
                  <a:lnSpc>
                    <a:spcPct val="120000"/>
                  </a:lnSpc>
                </a:pPr>
                <a:endParaRPr lang="en-GB" sz="625" strike="noStrike" noProof="1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2500714" y="2751666"/>
                <a:ext cx="1354666" cy="1354666"/>
              </a:xfrm>
              <a:prstGeom prst="ellips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pPr algn="just" fontAlgn="base">
                  <a:lnSpc>
                    <a:spcPct val="120000"/>
                  </a:lnSpc>
                </a:pPr>
                <a:endParaRPr lang="zh-CN" altLang="en-US" sz="705" strike="noStrike" noProof="1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2784109" y="4511555"/>
                <a:ext cx="7301111" cy="1083734"/>
              </a:xfrm>
              <a:custGeom>
                <a:avLst/>
                <a:gdLst>
                  <a:gd name="connsiteX0" fmla="*/ 0 w 7301111"/>
                  <a:gd name="connsiteY0" fmla="*/ 0 h 1083733"/>
                  <a:gd name="connsiteX1" fmla="*/ 7301111 w 7301111"/>
                  <a:gd name="connsiteY1" fmla="*/ 0 h 1083733"/>
                  <a:gd name="connsiteX2" fmla="*/ 7301111 w 7301111"/>
                  <a:gd name="connsiteY2" fmla="*/ 1083733 h 1083733"/>
                  <a:gd name="connsiteX3" fmla="*/ 0 w 7301111"/>
                  <a:gd name="connsiteY3" fmla="*/ 1083733 h 1083733"/>
                  <a:gd name="connsiteX4" fmla="*/ 0 w 7301111"/>
                  <a:gd name="connsiteY4" fmla="*/ 0 h 108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01111" h="1083733">
                    <a:moveTo>
                      <a:pt x="0" y="0"/>
                    </a:moveTo>
                    <a:lnTo>
                      <a:pt x="7301111" y="0"/>
                    </a:lnTo>
                    <a:lnTo>
                      <a:pt x="7301111" y="1083733"/>
                    </a:lnTo>
                    <a:lnTo>
                      <a:pt x="0" y="10837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17595" tIns="102122" rIns="102122" bIns="102122" numCol="1" spcCol="1270" anchor="ctr" anchorCtr="0">
                <a:noAutofit/>
              </a:bodyPr>
              <a:lstStyle/>
              <a:p>
                <a:pPr algn="just" defTabSz="2279650" fontAlgn="base">
                  <a:lnSpc>
                    <a:spcPct val="120000"/>
                  </a:lnSpc>
                </a:pPr>
                <a:endParaRPr lang="en-GB" sz="625" strike="noStrike" noProof="1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2106777" y="4377266"/>
                <a:ext cx="1354666" cy="1354666"/>
              </a:xfrm>
              <a:prstGeom prst="ellipse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pPr algn="just" fontAlgn="base">
                  <a:lnSpc>
                    <a:spcPct val="120000"/>
                  </a:lnSpc>
                </a:pPr>
                <a:endParaRPr lang="zh-CN" altLang="en-US" sz="705" strike="noStrike" noProof="1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97291" name="TextBox 18"/>
            <p:cNvSpPr txBox="1"/>
            <p:nvPr/>
          </p:nvSpPr>
          <p:spPr>
            <a:xfrm>
              <a:off x="5015329" y="2036133"/>
              <a:ext cx="274160" cy="1521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00" b="1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  <a:endParaRPr lang="en-GB" altLang="zh-CN" sz="100" b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7292" name="TextBox 19"/>
            <p:cNvSpPr txBox="1"/>
            <p:nvPr/>
          </p:nvSpPr>
          <p:spPr>
            <a:xfrm>
              <a:off x="5324970" y="3261651"/>
              <a:ext cx="274160" cy="1521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00" b="1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  <a:endParaRPr lang="en-GB" altLang="zh-CN" sz="100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29000" y="4478807"/>
              <a:ext cx="274160" cy="1521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00" b="1" noProof="1">
                  <a:solidFill>
                    <a:schemeClr val="accent4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03</a:t>
              </a:r>
              <a:endParaRPr lang="en-GB" sz="100" b="1" noProof="1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098114" y="2036066"/>
              <a:ext cx="3988456" cy="4095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base">
                <a:lnSpc>
                  <a:spcPct val="120000"/>
                </a:lnSpc>
              </a:pPr>
              <a:r>
                <a:rPr lang="en-US" altLang="zh-CN" sz="1095" strike="noStrike" noProof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DOAJ.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098114" y="3261822"/>
              <a:ext cx="3988456" cy="4095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 fontAlgn="base">
                <a:lnSpc>
                  <a:spcPct val="120000"/>
                </a:lnSpc>
                <a:buClrTx/>
                <a:buSzTx/>
                <a:buFontTx/>
              </a:pPr>
              <a:r>
                <a:rPr lang="en-US" altLang="zh-CN" sz="1095" strike="noStrike" noProof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Open Access Library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98114" y="4428125"/>
              <a:ext cx="3988456" cy="3644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100" b="1" dirty="0" err="1">
                  <a:solidFill>
                    <a:schemeClr val="bg1"/>
                  </a:solidFill>
                </a:rPr>
                <a:t>PubScholar</a:t>
              </a:r>
              <a:r>
                <a:rPr lang="zh-CN" altLang="en-US" sz="1100" b="1" dirty="0">
                  <a:solidFill>
                    <a:schemeClr val="bg1"/>
                  </a:solidFill>
                </a:rPr>
                <a:t>公益学术平台</a:t>
              </a:r>
              <a:endParaRPr lang="zh-CN" altLang="en-US" sz="1100" dirty="0">
                <a:solidFill>
                  <a:schemeClr val="bg1"/>
                </a:solidFill>
              </a:endParaRPr>
            </a:p>
          </p:txBody>
        </p:sp>
      </p:grpSp>
      <p:sp>
        <p:nvSpPr>
          <p:cNvPr id="97297" name="Freeform 63"/>
          <p:cNvSpPr>
            <a:spLocks noEditPoints="1"/>
          </p:cNvSpPr>
          <p:nvPr/>
        </p:nvSpPr>
        <p:spPr>
          <a:xfrm>
            <a:off x="4927600" y="2366963"/>
            <a:ext cx="484188" cy="414337"/>
          </a:xfrm>
          <a:custGeom>
            <a:avLst/>
            <a:gdLst/>
            <a:ahLst/>
            <a:cxnLst>
              <a:cxn ang="0">
                <a:pos x="15" y="2"/>
              </a:cxn>
              <a:cxn ang="0">
                <a:pos x="0" y="4"/>
              </a:cxn>
              <a:cxn ang="0">
                <a:pos x="0" y="62"/>
              </a:cxn>
              <a:cxn ang="0">
                <a:pos x="9" y="71"/>
              </a:cxn>
              <a:cxn ang="0">
                <a:pos x="53" y="45"/>
              </a:cxn>
              <a:cxn ang="0">
                <a:pos x="58" y="31"/>
              </a:cxn>
              <a:cxn ang="0">
                <a:pos x="307" y="11"/>
              </a:cxn>
              <a:cxn ang="0">
                <a:pos x="95" y="11"/>
              </a:cxn>
              <a:cxn ang="0">
                <a:pos x="85" y="27"/>
              </a:cxn>
              <a:cxn ang="0">
                <a:pos x="85" y="51"/>
              </a:cxn>
              <a:cxn ang="0">
                <a:pos x="102" y="62"/>
              </a:cxn>
              <a:cxn ang="0">
                <a:pos x="314" y="60"/>
              </a:cxn>
              <a:cxn ang="0">
                <a:pos x="323" y="43"/>
              </a:cxn>
              <a:cxn ang="0">
                <a:pos x="323" y="20"/>
              </a:cxn>
              <a:cxn ang="0">
                <a:pos x="307" y="11"/>
              </a:cxn>
              <a:cxn ang="0">
                <a:pos x="53" y="147"/>
              </a:cxn>
              <a:cxn ang="0">
                <a:pos x="60" y="138"/>
              </a:cxn>
              <a:cxn ang="0">
                <a:pos x="15" y="112"/>
              </a:cxn>
              <a:cxn ang="0">
                <a:pos x="4" y="111"/>
              </a:cxn>
              <a:cxn ang="0">
                <a:pos x="0" y="163"/>
              </a:cxn>
              <a:cxn ang="0">
                <a:pos x="4" y="172"/>
              </a:cxn>
              <a:cxn ang="0">
                <a:pos x="15" y="172"/>
              </a:cxn>
              <a:cxn ang="0">
                <a:pos x="102" y="112"/>
              </a:cxn>
              <a:cxn ang="0">
                <a:pos x="85" y="123"/>
              </a:cxn>
              <a:cxn ang="0">
                <a:pos x="85" y="147"/>
              </a:cxn>
              <a:cxn ang="0">
                <a:pos x="95" y="163"/>
              </a:cxn>
              <a:cxn ang="0">
                <a:pos x="307" y="163"/>
              </a:cxn>
              <a:cxn ang="0">
                <a:pos x="323" y="154"/>
              </a:cxn>
              <a:cxn ang="0">
                <a:pos x="323" y="129"/>
              </a:cxn>
              <a:cxn ang="0">
                <a:pos x="314" y="114"/>
              </a:cxn>
              <a:cxn ang="0">
                <a:pos x="53" y="232"/>
              </a:cxn>
              <a:cxn ang="0">
                <a:pos x="9" y="205"/>
              </a:cxn>
              <a:cxn ang="0">
                <a:pos x="0" y="214"/>
              </a:cxn>
              <a:cxn ang="0">
                <a:pos x="0" y="272"/>
              </a:cxn>
              <a:cxn ang="0">
                <a:pos x="15" y="274"/>
              </a:cxn>
              <a:cxn ang="0">
                <a:pos x="58" y="245"/>
              </a:cxn>
              <a:cxn ang="0">
                <a:pos x="53" y="232"/>
              </a:cxn>
              <a:cxn ang="0">
                <a:pos x="102" y="214"/>
              </a:cxn>
              <a:cxn ang="0">
                <a:pos x="91" y="219"/>
              </a:cxn>
              <a:cxn ang="0">
                <a:pos x="85" y="248"/>
              </a:cxn>
              <a:cxn ang="0">
                <a:pos x="91" y="261"/>
              </a:cxn>
              <a:cxn ang="0">
                <a:pos x="307" y="266"/>
              </a:cxn>
              <a:cxn ang="0">
                <a:pos x="319" y="261"/>
              </a:cxn>
              <a:cxn ang="0">
                <a:pos x="323" y="232"/>
              </a:cxn>
              <a:cxn ang="0">
                <a:pos x="319" y="219"/>
              </a:cxn>
              <a:cxn ang="0">
                <a:pos x="307" y="214"/>
              </a:cxn>
            </a:cxnLst>
            <a:rect l="0" t="0" r="0" b="0"/>
            <a:pathLst>
              <a:path w="323" h="275">
                <a:moveTo>
                  <a:pt x="53" y="27"/>
                </a:moveTo>
                <a:lnTo>
                  <a:pt x="15" y="2"/>
                </a:lnTo>
                <a:lnTo>
                  <a:pt x="15" y="2"/>
                </a:lnTo>
                <a:lnTo>
                  <a:pt x="9" y="0"/>
                </a:lnTo>
                <a:lnTo>
                  <a:pt x="4" y="0"/>
                </a:lnTo>
                <a:lnTo>
                  <a:pt x="0" y="4"/>
                </a:lnTo>
                <a:lnTo>
                  <a:pt x="0" y="11"/>
                </a:lnTo>
                <a:lnTo>
                  <a:pt x="0" y="62"/>
                </a:lnTo>
                <a:lnTo>
                  <a:pt x="0" y="62"/>
                </a:lnTo>
                <a:lnTo>
                  <a:pt x="0" y="67"/>
                </a:lnTo>
                <a:lnTo>
                  <a:pt x="4" y="71"/>
                </a:lnTo>
                <a:lnTo>
                  <a:pt x="9" y="71"/>
                </a:lnTo>
                <a:lnTo>
                  <a:pt x="15" y="69"/>
                </a:lnTo>
                <a:lnTo>
                  <a:pt x="53" y="45"/>
                </a:lnTo>
                <a:lnTo>
                  <a:pt x="53" y="45"/>
                </a:lnTo>
                <a:lnTo>
                  <a:pt x="58" y="40"/>
                </a:lnTo>
                <a:lnTo>
                  <a:pt x="60" y="36"/>
                </a:lnTo>
                <a:lnTo>
                  <a:pt x="58" y="31"/>
                </a:lnTo>
                <a:lnTo>
                  <a:pt x="53" y="27"/>
                </a:lnTo>
                <a:lnTo>
                  <a:pt x="53" y="27"/>
                </a:lnTo>
                <a:close/>
                <a:moveTo>
                  <a:pt x="307" y="11"/>
                </a:moveTo>
                <a:lnTo>
                  <a:pt x="102" y="11"/>
                </a:lnTo>
                <a:lnTo>
                  <a:pt x="102" y="11"/>
                </a:lnTo>
                <a:lnTo>
                  <a:pt x="95" y="11"/>
                </a:lnTo>
                <a:lnTo>
                  <a:pt x="91" y="14"/>
                </a:lnTo>
                <a:lnTo>
                  <a:pt x="85" y="20"/>
                </a:lnTo>
                <a:lnTo>
                  <a:pt x="85" y="27"/>
                </a:lnTo>
                <a:lnTo>
                  <a:pt x="85" y="43"/>
                </a:lnTo>
                <a:lnTo>
                  <a:pt x="85" y="43"/>
                </a:lnTo>
                <a:lnTo>
                  <a:pt x="85" y="51"/>
                </a:lnTo>
                <a:lnTo>
                  <a:pt x="91" y="56"/>
                </a:lnTo>
                <a:lnTo>
                  <a:pt x="95" y="60"/>
                </a:lnTo>
                <a:lnTo>
                  <a:pt x="102" y="62"/>
                </a:lnTo>
                <a:lnTo>
                  <a:pt x="307" y="62"/>
                </a:lnTo>
                <a:lnTo>
                  <a:pt x="307" y="62"/>
                </a:lnTo>
                <a:lnTo>
                  <a:pt x="314" y="60"/>
                </a:lnTo>
                <a:lnTo>
                  <a:pt x="319" y="56"/>
                </a:lnTo>
                <a:lnTo>
                  <a:pt x="323" y="51"/>
                </a:lnTo>
                <a:lnTo>
                  <a:pt x="323" y="43"/>
                </a:lnTo>
                <a:lnTo>
                  <a:pt x="323" y="27"/>
                </a:lnTo>
                <a:lnTo>
                  <a:pt x="323" y="27"/>
                </a:lnTo>
                <a:lnTo>
                  <a:pt x="323" y="20"/>
                </a:lnTo>
                <a:lnTo>
                  <a:pt x="319" y="14"/>
                </a:lnTo>
                <a:lnTo>
                  <a:pt x="314" y="11"/>
                </a:lnTo>
                <a:lnTo>
                  <a:pt x="307" y="11"/>
                </a:lnTo>
                <a:lnTo>
                  <a:pt x="307" y="11"/>
                </a:lnTo>
                <a:close/>
                <a:moveTo>
                  <a:pt x="15" y="172"/>
                </a:moveTo>
                <a:lnTo>
                  <a:pt x="53" y="147"/>
                </a:lnTo>
                <a:lnTo>
                  <a:pt x="53" y="147"/>
                </a:lnTo>
                <a:lnTo>
                  <a:pt x="58" y="143"/>
                </a:lnTo>
                <a:lnTo>
                  <a:pt x="60" y="138"/>
                </a:lnTo>
                <a:lnTo>
                  <a:pt x="58" y="134"/>
                </a:lnTo>
                <a:lnTo>
                  <a:pt x="53" y="130"/>
                </a:lnTo>
                <a:lnTo>
                  <a:pt x="15" y="112"/>
                </a:lnTo>
                <a:lnTo>
                  <a:pt x="15" y="112"/>
                </a:lnTo>
                <a:lnTo>
                  <a:pt x="9" y="111"/>
                </a:lnTo>
                <a:lnTo>
                  <a:pt x="4" y="111"/>
                </a:lnTo>
                <a:lnTo>
                  <a:pt x="0" y="114"/>
                </a:lnTo>
                <a:lnTo>
                  <a:pt x="0" y="121"/>
                </a:lnTo>
                <a:lnTo>
                  <a:pt x="0" y="163"/>
                </a:lnTo>
                <a:lnTo>
                  <a:pt x="0" y="163"/>
                </a:lnTo>
                <a:lnTo>
                  <a:pt x="0" y="170"/>
                </a:lnTo>
                <a:lnTo>
                  <a:pt x="4" y="172"/>
                </a:lnTo>
                <a:lnTo>
                  <a:pt x="9" y="174"/>
                </a:lnTo>
                <a:lnTo>
                  <a:pt x="15" y="172"/>
                </a:lnTo>
                <a:lnTo>
                  <a:pt x="15" y="172"/>
                </a:lnTo>
                <a:close/>
                <a:moveTo>
                  <a:pt x="307" y="112"/>
                </a:moveTo>
                <a:lnTo>
                  <a:pt x="102" y="112"/>
                </a:lnTo>
                <a:lnTo>
                  <a:pt x="102" y="112"/>
                </a:lnTo>
                <a:lnTo>
                  <a:pt x="95" y="114"/>
                </a:lnTo>
                <a:lnTo>
                  <a:pt x="91" y="118"/>
                </a:lnTo>
                <a:lnTo>
                  <a:pt x="85" y="123"/>
                </a:lnTo>
                <a:lnTo>
                  <a:pt x="85" y="129"/>
                </a:lnTo>
                <a:lnTo>
                  <a:pt x="85" y="147"/>
                </a:lnTo>
                <a:lnTo>
                  <a:pt x="85" y="147"/>
                </a:lnTo>
                <a:lnTo>
                  <a:pt x="85" y="154"/>
                </a:lnTo>
                <a:lnTo>
                  <a:pt x="91" y="159"/>
                </a:lnTo>
                <a:lnTo>
                  <a:pt x="95" y="163"/>
                </a:lnTo>
                <a:lnTo>
                  <a:pt x="102" y="163"/>
                </a:lnTo>
                <a:lnTo>
                  <a:pt x="307" y="163"/>
                </a:lnTo>
                <a:lnTo>
                  <a:pt x="307" y="163"/>
                </a:lnTo>
                <a:lnTo>
                  <a:pt x="314" y="163"/>
                </a:lnTo>
                <a:lnTo>
                  <a:pt x="319" y="159"/>
                </a:lnTo>
                <a:lnTo>
                  <a:pt x="323" y="154"/>
                </a:lnTo>
                <a:lnTo>
                  <a:pt x="323" y="147"/>
                </a:lnTo>
                <a:lnTo>
                  <a:pt x="323" y="129"/>
                </a:lnTo>
                <a:lnTo>
                  <a:pt x="323" y="129"/>
                </a:lnTo>
                <a:lnTo>
                  <a:pt x="323" y="123"/>
                </a:lnTo>
                <a:lnTo>
                  <a:pt x="319" y="118"/>
                </a:lnTo>
                <a:lnTo>
                  <a:pt x="314" y="114"/>
                </a:lnTo>
                <a:lnTo>
                  <a:pt x="307" y="112"/>
                </a:lnTo>
                <a:lnTo>
                  <a:pt x="307" y="112"/>
                </a:lnTo>
                <a:close/>
                <a:moveTo>
                  <a:pt x="53" y="232"/>
                </a:moveTo>
                <a:lnTo>
                  <a:pt x="15" y="207"/>
                </a:lnTo>
                <a:lnTo>
                  <a:pt x="15" y="207"/>
                </a:lnTo>
                <a:lnTo>
                  <a:pt x="9" y="205"/>
                </a:lnTo>
                <a:lnTo>
                  <a:pt x="4" y="205"/>
                </a:lnTo>
                <a:lnTo>
                  <a:pt x="0" y="208"/>
                </a:lnTo>
                <a:lnTo>
                  <a:pt x="0" y="214"/>
                </a:lnTo>
                <a:lnTo>
                  <a:pt x="0" y="266"/>
                </a:lnTo>
                <a:lnTo>
                  <a:pt x="0" y="266"/>
                </a:lnTo>
                <a:lnTo>
                  <a:pt x="0" y="272"/>
                </a:lnTo>
                <a:lnTo>
                  <a:pt x="4" y="275"/>
                </a:lnTo>
                <a:lnTo>
                  <a:pt x="9" y="275"/>
                </a:lnTo>
                <a:lnTo>
                  <a:pt x="15" y="274"/>
                </a:lnTo>
                <a:lnTo>
                  <a:pt x="53" y="250"/>
                </a:lnTo>
                <a:lnTo>
                  <a:pt x="53" y="250"/>
                </a:lnTo>
                <a:lnTo>
                  <a:pt x="58" y="245"/>
                </a:lnTo>
                <a:lnTo>
                  <a:pt x="60" y="241"/>
                </a:lnTo>
                <a:lnTo>
                  <a:pt x="58" y="236"/>
                </a:lnTo>
                <a:lnTo>
                  <a:pt x="53" y="232"/>
                </a:lnTo>
                <a:lnTo>
                  <a:pt x="53" y="232"/>
                </a:lnTo>
                <a:close/>
                <a:moveTo>
                  <a:pt x="307" y="214"/>
                </a:moveTo>
                <a:lnTo>
                  <a:pt x="102" y="214"/>
                </a:lnTo>
                <a:lnTo>
                  <a:pt x="102" y="214"/>
                </a:lnTo>
                <a:lnTo>
                  <a:pt x="95" y="216"/>
                </a:lnTo>
                <a:lnTo>
                  <a:pt x="91" y="219"/>
                </a:lnTo>
                <a:lnTo>
                  <a:pt x="85" y="225"/>
                </a:lnTo>
                <a:lnTo>
                  <a:pt x="85" y="232"/>
                </a:lnTo>
                <a:lnTo>
                  <a:pt x="85" y="248"/>
                </a:lnTo>
                <a:lnTo>
                  <a:pt x="85" y="248"/>
                </a:lnTo>
                <a:lnTo>
                  <a:pt x="85" y="256"/>
                </a:lnTo>
                <a:lnTo>
                  <a:pt x="91" y="261"/>
                </a:lnTo>
                <a:lnTo>
                  <a:pt x="95" y="265"/>
                </a:lnTo>
                <a:lnTo>
                  <a:pt x="102" y="266"/>
                </a:lnTo>
                <a:lnTo>
                  <a:pt x="307" y="266"/>
                </a:lnTo>
                <a:lnTo>
                  <a:pt x="307" y="266"/>
                </a:lnTo>
                <a:lnTo>
                  <a:pt x="314" y="265"/>
                </a:lnTo>
                <a:lnTo>
                  <a:pt x="319" y="261"/>
                </a:lnTo>
                <a:lnTo>
                  <a:pt x="323" y="256"/>
                </a:lnTo>
                <a:lnTo>
                  <a:pt x="323" y="248"/>
                </a:lnTo>
                <a:lnTo>
                  <a:pt x="323" y="232"/>
                </a:lnTo>
                <a:lnTo>
                  <a:pt x="323" y="232"/>
                </a:lnTo>
                <a:lnTo>
                  <a:pt x="323" y="225"/>
                </a:lnTo>
                <a:lnTo>
                  <a:pt x="319" y="219"/>
                </a:lnTo>
                <a:lnTo>
                  <a:pt x="314" y="216"/>
                </a:lnTo>
                <a:lnTo>
                  <a:pt x="307" y="214"/>
                </a:lnTo>
                <a:lnTo>
                  <a:pt x="307" y="214"/>
                </a:lnTo>
                <a:close/>
              </a:path>
            </a:pathLst>
          </a:custGeom>
          <a:solidFill>
            <a:srgbClr val="456288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7298" name="Freeform 99"/>
          <p:cNvSpPr>
            <a:spLocks noEditPoints="1"/>
          </p:cNvSpPr>
          <p:nvPr/>
        </p:nvSpPr>
        <p:spPr>
          <a:xfrm>
            <a:off x="5211763" y="3219450"/>
            <a:ext cx="293687" cy="469900"/>
          </a:xfrm>
          <a:custGeom>
            <a:avLst/>
            <a:gdLst/>
            <a:ahLst/>
            <a:cxnLst>
              <a:cxn ang="0">
                <a:pos x="98" y="0"/>
              </a:cxn>
              <a:cxn ang="0">
                <a:pos x="60" y="7"/>
              </a:cxn>
              <a:cxn ang="0">
                <a:pos x="29" y="27"/>
              </a:cxn>
              <a:cxn ang="0">
                <a:pos x="7" y="59"/>
              </a:cxn>
              <a:cxn ang="0">
                <a:pos x="0" y="98"/>
              </a:cxn>
              <a:cxn ang="0">
                <a:pos x="0" y="116"/>
              </a:cxn>
              <a:cxn ang="0">
                <a:pos x="9" y="154"/>
              </a:cxn>
              <a:cxn ang="0">
                <a:pos x="31" y="208"/>
              </a:cxn>
              <a:cxn ang="0">
                <a:pos x="67" y="270"/>
              </a:cxn>
              <a:cxn ang="0">
                <a:pos x="98" y="311"/>
              </a:cxn>
              <a:cxn ang="0">
                <a:pos x="112" y="291"/>
              </a:cxn>
              <a:cxn ang="0">
                <a:pos x="147" y="241"/>
              </a:cxn>
              <a:cxn ang="0">
                <a:pos x="180" y="172"/>
              </a:cxn>
              <a:cxn ang="0">
                <a:pos x="190" y="134"/>
              </a:cxn>
              <a:cxn ang="0">
                <a:pos x="196" y="98"/>
              </a:cxn>
              <a:cxn ang="0">
                <a:pos x="194" y="78"/>
              </a:cxn>
              <a:cxn ang="0">
                <a:pos x="178" y="41"/>
              </a:cxn>
              <a:cxn ang="0">
                <a:pos x="152" y="16"/>
              </a:cxn>
              <a:cxn ang="0">
                <a:pos x="118" y="1"/>
              </a:cxn>
              <a:cxn ang="0">
                <a:pos x="98" y="0"/>
              </a:cxn>
              <a:cxn ang="0">
                <a:pos x="98" y="157"/>
              </a:cxn>
              <a:cxn ang="0">
                <a:pos x="74" y="152"/>
              </a:cxn>
              <a:cxn ang="0">
                <a:pos x="54" y="139"/>
              </a:cxn>
              <a:cxn ang="0">
                <a:pos x="42" y="119"/>
              </a:cxn>
              <a:cxn ang="0">
                <a:pos x="38" y="98"/>
              </a:cxn>
              <a:cxn ang="0">
                <a:pos x="38" y="85"/>
              </a:cxn>
              <a:cxn ang="0">
                <a:pos x="47" y="63"/>
              </a:cxn>
              <a:cxn ang="0">
                <a:pos x="64" y="47"/>
              </a:cxn>
              <a:cxn ang="0">
                <a:pos x="85" y="38"/>
              </a:cxn>
              <a:cxn ang="0">
                <a:pos x="98" y="36"/>
              </a:cxn>
              <a:cxn ang="0">
                <a:pos x="122" y="41"/>
              </a:cxn>
              <a:cxn ang="0">
                <a:pos x="140" y="54"/>
              </a:cxn>
              <a:cxn ang="0">
                <a:pos x="152" y="74"/>
              </a:cxn>
              <a:cxn ang="0">
                <a:pos x="158" y="98"/>
              </a:cxn>
              <a:cxn ang="0">
                <a:pos x="156" y="108"/>
              </a:cxn>
              <a:cxn ang="0">
                <a:pos x="147" y="130"/>
              </a:cxn>
              <a:cxn ang="0">
                <a:pos x="131" y="146"/>
              </a:cxn>
              <a:cxn ang="0">
                <a:pos x="109" y="156"/>
              </a:cxn>
              <a:cxn ang="0">
                <a:pos x="98" y="157"/>
              </a:cxn>
              <a:cxn ang="0">
                <a:pos x="60" y="98"/>
              </a:cxn>
              <a:cxn ang="0">
                <a:pos x="62" y="112"/>
              </a:cxn>
              <a:cxn ang="0">
                <a:pos x="71" y="123"/>
              </a:cxn>
              <a:cxn ang="0">
                <a:pos x="83" y="132"/>
              </a:cxn>
              <a:cxn ang="0">
                <a:pos x="98" y="134"/>
              </a:cxn>
              <a:cxn ang="0">
                <a:pos x="105" y="134"/>
              </a:cxn>
              <a:cxn ang="0">
                <a:pos x="118" y="128"/>
              </a:cxn>
              <a:cxn ang="0">
                <a:pos x="129" y="117"/>
              </a:cxn>
              <a:cxn ang="0">
                <a:pos x="134" y="105"/>
              </a:cxn>
              <a:cxn ang="0">
                <a:pos x="136" y="98"/>
              </a:cxn>
              <a:cxn ang="0">
                <a:pos x="132" y="81"/>
              </a:cxn>
              <a:cxn ang="0">
                <a:pos x="125" y="70"/>
              </a:cxn>
              <a:cxn ang="0">
                <a:pos x="112" y="61"/>
              </a:cxn>
              <a:cxn ang="0">
                <a:pos x="98" y="59"/>
              </a:cxn>
              <a:cxn ang="0">
                <a:pos x="89" y="59"/>
              </a:cxn>
              <a:cxn ang="0">
                <a:pos x="76" y="65"/>
              </a:cxn>
              <a:cxn ang="0">
                <a:pos x="65" y="76"/>
              </a:cxn>
              <a:cxn ang="0">
                <a:pos x="60" y="88"/>
              </a:cxn>
              <a:cxn ang="0">
                <a:pos x="60" y="98"/>
              </a:cxn>
            </a:cxnLst>
            <a:rect l="0" t="0" r="0" b="0"/>
            <a:pathLst>
              <a:path w="196" h="311">
                <a:moveTo>
                  <a:pt x="98" y="0"/>
                </a:moveTo>
                <a:lnTo>
                  <a:pt x="98" y="0"/>
                </a:lnTo>
                <a:lnTo>
                  <a:pt x="78" y="1"/>
                </a:lnTo>
                <a:lnTo>
                  <a:pt x="60" y="7"/>
                </a:lnTo>
                <a:lnTo>
                  <a:pt x="44" y="16"/>
                </a:lnTo>
                <a:lnTo>
                  <a:pt x="29" y="27"/>
                </a:lnTo>
                <a:lnTo>
                  <a:pt x="16" y="41"/>
                </a:lnTo>
                <a:lnTo>
                  <a:pt x="7" y="59"/>
                </a:lnTo>
                <a:lnTo>
                  <a:pt x="2" y="78"/>
                </a:lnTo>
                <a:lnTo>
                  <a:pt x="0" y="98"/>
                </a:lnTo>
                <a:lnTo>
                  <a:pt x="0" y="98"/>
                </a:lnTo>
                <a:lnTo>
                  <a:pt x="0" y="116"/>
                </a:lnTo>
                <a:lnTo>
                  <a:pt x="4" y="134"/>
                </a:lnTo>
                <a:lnTo>
                  <a:pt x="9" y="154"/>
                </a:lnTo>
                <a:lnTo>
                  <a:pt x="15" y="172"/>
                </a:lnTo>
                <a:lnTo>
                  <a:pt x="31" y="208"/>
                </a:lnTo>
                <a:lnTo>
                  <a:pt x="49" y="241"/>
                </a:lnTo>
                <a:lnTo>
                  <a:pt x="67" y="270"/>
                </a:lnTo>
                <a:lnTo>
                  <a:pt x="82" y="291"/>
                </a:lnTo>
                <a:lnTo>
                  <a:pt x="98" y="311"/>
                </a:lnTo>
                <a:lnTo>
                  <a:pt x="98" y="311"/>
                </a:lnTo>
                <a:lnTo>
                  <a:pt x="112" y="291"/>
                </a:lnTo>
                <a:lnTo>
                  <a:pt x="129" y="270"/>
                </a:lnTo>
                <a:lnTo>
                  <a:pt x="147" y="241"/>
                </a:lnTo>
                <a:lnTo>
                  <a:pt x="165" y="208"/>
                </a:lnTo>
                <a:lnTo>
                  <a:pt x="180" y="172"/>
                </a:lnTo>
                <a:lnTo>
                  <a:pt x="187" y="154"/>
                </a:lnTo>
                <a:lnTo>
                  <a:pt x="190" y="134"/>
                </a:lnTo>
                <a:lnTo>
                  <a:pt x="194" y="116"/>
                </a:lnTo>
                <a:lnTo>
                  <a:pt x="196" y="98"/>
                </a:lnTo>
                <a:lnTo>
                  <a:pt x="196" y="98"/>
                </a:lnTo>
                <a:lnTo>
                  <a:pt x="194" y="78"/>
                </a:lnTo>
                <a:lnTo>
                  <a:pt x="187" y="59"/>
                </a:lnTo>
                <a:lnTo>
                  <a:pt x="178" y="41"/>
                </a:lnTo>
                <a:lnTo>
                  <a:pt x="167" y="27"/>
                </a:lnTo>
                <a:lnTo>
                  <a:pt x="152" y="16"/>
                </a:lnTo>
                <a:lnTo>
                  <a:pt x="136" y="7"/>
                </a:lnTo>
                <a:lnTo>
                  <a:pt x="118" y="1"/>
                </a:lnTo>
                <a:lnTo>
                  <a:pt x="98" y="0"/>
                </a:lnTo>
                <a:lnTo>
                  <a:pt x="98" y="0"/>
                </a:lnTo>
                <a:close/>
                <a:moveTo>
                  <a:pt x="98" y="157"/>
                </a:moveTo>
                <a:lnTo>
                  <a:pt x="98" y="157"/>
                </a:lnTo>
                <a:lnTo>
                  <a:pt x="85" y="156"/>
                </a:lnTo>
                <a:lnTo>
                  <a:pt x="74" y="152"/>
                </a:lnTo>
                <a:lnTo>
                  <a:pt x="64" y="146"/>
                </a:lnTo>
                <a:lnTo>
                  <a:pt x="54" y="139"/>
                </a:lnTo>
                <a:lnTo>
                  <a:pt x="47" y="130"/>
                </a:lnTo>
                <a:lnTo>
                  <a:pt x="42" y="119"/>
                </a:lnTo>
                <a:lnTo>
                  <a:pt x="38" y="108"/>
                </a:lnTo>
                <a:lnTo>
                  <a:pt x="38" y="98"/>
                </a:lnTo>
                <a:lnTo>
                  <a:pt x="38" y="98"/>
                </a:lnTo>
                <a:lnTo>
                  <a:pt x="38" y="85"/>
                </a:lnTo>
                <a:lnTo>
                  <a:pt x="42" y="74"/>
                </a:lnTo>
                <a:lnTo>
                  <a:pt x="47" y="63"/>
                </a:lnTo>
                <a:lnTo>
                  <a:pt x="54" y="54"/>
                </a:lnTo>
                <a:lnTo>
                  <a:pt x="64" y="47"/>
                </a:lnTo>
                <a:lnTo>
                  <a:pt x="74" y="41"/>
                </a:lnTo>
                <a:lnTo>
                  <a:pt x="85" y="38"/>
                </a:lnTo>
                <a:lnTo>
                  <a:pt x="98" y="36"/>
                </a:lnTo>
                <a:lnTo>
                  <a:pt x="98" y="36"/>
                </a:lnTo>
                <a:lnTo>
                  <a:pt x="109" y="38"/>
                </a:lnTo>
                <a:lnTo>
                  <a:pt x="122" y="41"/>
                </a:lnTo>
                <a:lnTo>
                  <a:pt x="131" y="47"/>
                </a:lnTo>
                <a:lnTo>
                  <a:pt x="140" y="54"/>
                </a:lnTo>
                <a:lnTo>
                  <a:pt x="147" y="63"/>
                </a:lnTo>
                <a:lnTo>
                  <a:pt x="152" y="74"/>
                </a:lnTo>
                <a:lnTo>
                  <a:pt x="156" y="85"/>
                </a:lnTo>
                <a:lnTo>
                  <a:pt x="158" y="98"/>
                </a:lnTo>
                <a:lnTo>
                  <a:pt x="158" y="98"/>
                </a:lnTo>
                <a:lnTo>
                  <a:pt x="156" y="108"/>
                </a:lnTo>
                <a:lnTo>
                  <a:pt x="152" y="119"/>
                </a:lnTo>
                <a:lnTo>
                  <a:pt x="147" y="130"/>
                </a:lnTo>
                <a:lnTo>
                  <a:pt x="140" y="139"/>
                </a:lnTo>
                <a:lnTo>
                  <a:pt x="131" y="146"/>
                </a:lnTo>
                <a:lnTo>
                  <a:pt x="122" y="152"/>
                </a:lnTo>
                <a:lnTo>
                  <a:pt x="109" y="156"/>
                </a:lnTo>
                <a:lnTo>
                  <a:pt x="98" y="157"/>
                </a:lnTo>
                <a:lnTo>
                  <a:pt x="98" y="157"/>
                </a:lnTo>
                <a:close/>
                <a:moveTo>
                  <a:pt x="60" y="98"/>
                </a:moveTo>
                <a:lnTo>
                  <a:pt x="60" y="98"/>
                </a:lnTo>
                <a:lnTo>
                  <a:pt x="60" y="105"/>
                </a:lnTo>
                <a:lnTo>
                  <a:pt x="62" y="112"/>
                </a:lnTo>
                <a:lnTo>
                  <a:pt x="65" y="117"/>
                </a:lnTo>
                <a:lnTo>
                  <a:pt x="71" y="123"/>
                </a:lnTo>
                <a:lnTo>
                  <a:pt x="76" y="128"/>
                </a:lnTo>
                <a:lnTo>
                  <a:pt x="83" y="132"/>
                </a:lnTo>
                <a:lnTo>
                  <a:pt x="89" y="134"/>
                </a:lnTo>
                <a:lnTo>
                  <a:pt x="98" y="134"/>
                </a:lnTo>
                <a:lnTo>
                  <a:pt x="98" y="134"/>
                </a:lnTo>
                <a:lnTo>
                  <a:pt x="105" y="134"/>
                </a:lnTo>
                <a:lnTo>
                  <a:pt x="112" y="132"/>
                </a:lnTo>
                <a:lnTo>
                  <a:pt x="118" y="128"/>
                </a:lnTo>
                <a:lnTo>
                  <a:pt x="125" y="123"/>
                </a:lnTo>
                <a:lnTo>
                  <a:pt x="129" y="117"/>
                </a:lnTo>
                <a:lnTo>
                  <a:pt x="132" y="112"/>
                </a:lnTo>
                <a:lnTo>
                  <a:pt x="134" y="105"/>
                </a:lnTo>
                <a:lnTo>
                  <a:pt x="136" y="98"/>
                </a:lnTo>
                <a:lnTo>
                  <a:pt x="136" y="98"/>
                </a:lnTo>
                <a:lnTo>
                  <a:pt x="134" y="88"/>
                </a:lnTo>
                <a:lnTo>
                  <a:pt x="132" y="81"/>
                </a:lnTo>
                <a:lnTo>
                  <a:pt x="129" y="76"/>
                </a:lnTo>
                <a:lnTo>
                  <a:pt x="125" y="70"/>
                </a:lnTo>
                <a:lnTo>
                  <a:pt x="118" y="65"/>
                </a:lnTo>
                <a:lnTo>
                  <a:pt x="112" y="61"/>
                </a:lnTo>
                <a:lnTo>
                  <a:pt x="105" y="59"/>
                </a:lnTo>
                <a:lnTo>
                  <a:pt x="98" y="59"/>
                </a:lnTo>
                <a:lnTo>
                  <a:pt x="98" y="59"/>
                </a:lnTo>
                <a:lnTo>
                  <a:pt x="89" y="59"/>
                </a:lnTo>
                <a:lnTo>
                  <a:pt x="83" y="61"/>
                </a:lnTo>
                <a:lnTo>
                  <a:pt x="76" y="65"/>
                </a:lnTo>
                <a:lnTo>
                  <a:pt x="71" y="70"/>
                </a:lnTo>
                <a:lnTo>
                  <a:pt x="65" y="76"/>
                </a:lnTo>
                <a:lnTo>
                  <a:pt x="62" y="81"/>
                </a:lnTo>
                <a:lnTo>
                  <a:pt x="60" y="88"/>
                </a:lnTo>
                <a:lnTo>
                  <a:pt x="60" y="98"/>
                </a:lnTo>
                <a:lnTo>
                  <a:pt x="60" y="98"/>
                </a:lnTo>
                <a:close/>
              </a:path>
            </a:pathLst>
          </a:custGeom>
          <a:solidFill>
            <a:srgbClr val="456288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4" name="Group 80"/>
          <p:cNvGrpSpPr/>
          <p:nvPr/>
        </p:nvGrpSpPr>
        <p:grpSpPr>
          <a:xfrm>
            <a:off x="4885308" y="4168093"/>
            <a:ext cx="465676" cy="333485"/>
            <a:chOff x="2566497" y="2332666"/>
            <a:chExt cx="321832" cy="230473"/>
          </a:xfrm>
          <a:solidFill>
            <a:srgbClr val="456288"/>
          </a:solidFill>
        </p:grpSpPr>
        <p:sp>
          <p:nvSpPr>
            <p:cNvPr id="35" name="Freeform 49"/>
            <p:cNvSpPr/>
            <p:nvPr/>
          </p:nvSpPr>
          <p:spPr bwMode="auto">
            <a:xfrm>
              <a:off x="2566497" y="2332666"/>
              <a:ext cx="180641" cy="230473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60" y="0"/>
                </a:cxn>
                <a:cxn ang="0">
                  <a:pos x="155" y="1"/>
                </a:cxn>
                <a:cxn ang="0">
                  <a:pos x="151" y="5"/>
                </a:cxn>
                <a:cxn ang="0">
                  <a:pos x="75" y="52"/>
                </a:cxn>
                <a:cxn ang="0">
                  <a:pos x="15" y="52"/>
                </a:cxn>
                <a:cxn ang="0">
                  <a:pos x="15" y="52"/>
                </a:cxn>
                <a:cxn ang="0">
                  <a:pos x="10" y="54"/>
                </a:cxn>
                <a:cxn ang="0">
                  <a:pos x="4" y="58"/>
                </a:cxn>
                <a:cxn ang="0">
                  <a:pos x="4" y="58"/>
                </a:cxn>
                <a:cxn ang="0">
                  <a:pos x="2" y="61"/>
                </a:cxn>
                <a:cxn ang="0">
                  <a:pos x="0" y="67"/>
                </a:cxn>
                <a:cxn ang="0">
                  <a:pos x="0" y="156"/>
                </a:cxn>
                <a:cxn ang="0">
                  <a:pos x="0" y="156"/>
                </a:cxn>
                <a:cxn ang="0">
                  <a:pos x="2" y="161"/>
                </a:cxn>
                <a:cxn ang="0">
                  <a:pos x="4" y="165"/>
                </a:cxn>
                <a:cxn ang="0">
                  <a:pos x="4" y="165"/>
                </a:cxn>
                <a:cxn ang="0">
                  <a:pos x="10" y="168"/>
                </a:cxn>
                <a:cxn ang="0">
                  <a:pos x="15" y="170"/>
                </a:cxn>
                <a:cxn ang="0">
                  <a:pos x="75" y="170"/>
                </a:cxn>
                <a:cxn ang="0">
                  <a:pos x="151" y="217"/>
                </a:cxn>
                <a:cxn ang="0">
                  <a:pos x="151" y="217"/>
                </a:cxn>
                <a:cxn ang="0">
                  <a:pos x="155" y="221"/>
                </a:cxn>
                <a:cxn ang="0">
                  <a:pos x="160" y="223"/>
                </a:cxn>
                <a:cxn ang="0">
                  <a:pos x="160" y="223"/>
                </a:cxn>
                <a:cxn ang="0">
                  <a:pos x="165" y="221"/>
                </a:cxn>
                <a:cxn ang="0">
                  <a:pos x="171" y="217"/>
                </a:cxn>
                <a:cxn ang="0">
                  <a:pos x="171" y="217"/>
                </a:cxn>
                <a:cxn ang="0">
                  <a:pos x="174" y="214"/>
                </a:cxn>
                <a:cxn ang="0">
                  <a:pos x="174" y="208"/>
                </a:cxn>
                <a:cxn ang="0">
                  <a:pos x="174" y="14"/>
                </a:cxn>
                <a:cxn ang="0">
                  <a:pos x="174" y="14"/>
                </a:cxn>
                <a:cxn ang="0">
                  <a:pos x="174" y="9"/>
                </a:cxn>
                <a:cxn ang="0">
                  <a:pos x="171" y="5"/>
                </a:cxn>
                <a:cxn ang="0">
                  <a:pos x="171" y="5"/>
                </a:cxn>
                <a:cxn ang="0">
                  <a:pos x="165" y="1"/>
                </a:cxn>
                <a:cxn ang="0">
                  <a:pos x="160" y="0"/>
                </a:cxn>
                <a:cxn ang="0">
                  <a:pos x="160" y="0"/>
                </a:cxn>
              </a:cxnLst>
              <a:rect l="0" t="0" r="r" b="b"/>
              <a:pathLst>
                <a:path w="174" h="223">
                  <a:moveTo>
                    <a:pt x="160" y="0"/>
                  </a:moveTo>
                  <a:lnTo>
                    <a:pt x="160" y="0"/>
                  </a:lnTo>
                  <a:lnTo>
                    <a:pt x="155" y="1"/>
                  </a:lnTo>
                  <a:lnTo>
                    <a:pt x="151" y="5"/>
                  </a:lnTo>
                  <a:lnTo>
                    <a:pt x="75" y="52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10" y="54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2" y="61"/>
                  </a:lnTo>
                  <a:lnTo>
                    <a:pt x="0" y="67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2" y="161"/>
                  </a:lnTo>
                  <a:lnTo>
                    <a:pt x="4" y="165"/>
                  </a:lnTo>
                  <a:lnTo>
                    <a:pt x="4" y="165"/>
                  </a:lnTo>
                  <a:lnTo>
                    <a:pt x="10" y="168"/>
                  </a:lnTo>
                  <a:lnTo>
                    <a:pt x="15" y="170"/>
                  </a:lnTo>
                  <a:lnTo>
                    <a:pt x="75" y="170"/>
                  </a:lnTo>
                  <a:lnTo>
                    <a:pt x="151" y="217"/>
                  </a:lnTo>
                  <a:lnTo>
                    <a:pt x="151" y="217"/>
                  </a:lnTo>
                  <a:lnTo>
                    <a:pt x="155" y="221"/>
                  </a:lnTo>
                  <a:lnTo>
                    <a:pt x="160" y="223"/>
                  </a:lnTo>
                  <a:lnTo>
                    <a:pt x="160" y="223"/>
                  </a:lnTo>
                  <a:lnTo>
                    <a:pt x="165" y="221"/>
                  </a:lnTo>
                  <a:lnTo>
                    <a:pt x="171" y="217"/>
                  </a:lnTo>
                  <a:lnTo>
                    <a:pt x="171" y="217"/>
                  </a:lnTo>
                  <a:lnTo>
                    <a:pt x="174" y="214"/>
                  </a:lnTo>
                  <a:lnTo>
                    <a:pt x="174" y="208"/>
                  </a:lnTo>
                  <a:lnTo>
                    <a:pt x="174" y="14"/>
                  </a:lnTo>
                  <a:lnTo>
                    <a:pt x="174" y="14"/>
                  </a:lnTo>
                  <a:lnTo>
                    <a:pt x="174" y="9"/>
                  </a:lnTo>
                  <a:lnTo>
                    <a:pt x="171" y="5"/>
                  </a:lnTo>
                  <a:lnTo>
                    <a:pt x="171" y="5"/>
                  </a:lnTo>
                  <a:lnTo>
                    <a:pt x="165" y="1"/>
                  </a:lnTo>
                  <a:lnTo>
                    <a:pt x="160" y="0"/>
                  </a:lnTo>
                  <a:lnTo>
                    <a:pt x="16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strike="noStrike" noProof="1">
                <a:latin typeface="+mn-ea"/>
                <a:ea typeface="+mn-ea"/>
              </a:endParaRPr>
            </a:p>
          </p:txBody>
        </p:sp>
        <p:sp>
          <p:nvSpPr>
            <p:cNvPr id="36" name="Freeform 50"/>
            <p:cNvSpPr/>
            <p:nvPr/>
          </p:nvSpPr>
          <p:spPr bwMode="auto">
            <a:xfrm>
              <a:off x="2769977" y="2390804"/>
              <a:ext cx="58137" cy="114199"/>
            </a:xfrm>
            <a:custGeom>
              <a:avLst/>
              <a:gdLst/>
              <a:ahLst/>
              <a:cxnLst>
                <a:cxn ang="0">
                  <a:pos x="46" y="87"/>
                </a:cxn>
                <a:cxn ang="0">
                  <a:pos x="53" y="72"/>
                </a:cxn>
                <a:cxn ang="0">
                  <a:pos x="56" y="56"/>
                </a:cxn>
                <a:cxn ang="0">
                  <a:pos x="55" y="47"/>
                </a:cxn>
                <a:cxn ang="0">
                  <a:pos x="51" y="31"/>
                </a:cxn>
                <a:cxn ang="0">
                  <a:pos x="46" y="23"/>
                </a:cxn>
                <a:cxn ang="0">
                  <a:pos x="35" y="11"/>
                </a:cxn>
                <a:cxn ang="0">
                  <a:pos x="20" y="2"/>
                </a:cxn>
                <a:cxn ang="0">
                  <a:pos x="15" y="0"/>
                </a:cxn>
                <a:cxn ang="0">
                  <a:pos x="9" y="2"/>
                </a:cxn>
                <a:cxn ang="0">
                  <a:pos x="4" y="5"/>
                </a:cxn>
                <a:cxn ang="0">
                  <a:pos x="0" y="14"/>
                </a:cxn>
                <a:cxn ang="0">
                  <a:pos x="0" y="20"/>
                </a:cxn>
                <a:cxn ang="0">
                  <a:pos x="2" y="23"/>
                </a:cxn>
                <a:cxn ang="0">
                  <a:pos x="9" y="29"/>
                </a:cxn>
                <a:cxn ang="0">
                  <a:pos x="17" y="34"/>
                </a:cxn>
                <a:cxn ang="0">
                  <a:pos x="24" y="42"/>
                </a:cxn>
                <a:cxn ang="0">
                  <a:pos x="26" y="49"/>
                </a:cxn>
                <a:cxn ang="0">
                  <a:pos x="27" y="56"/>
                </a:cxn>
                <a:cxn ang="0">
                  <a:pos x="24" y="69"/>
                </a:cxn>
                <a:cxn ang="0">
                  <a:pos x="20" y="72"/>
                </a:cxn>
                <a:cxn ang="0">
                  <a:pos x="17" y="76"/>
                </a:cxn>
                <a:cxn ang="0">
                  <a:pos x="9" y="81"/>
                </a:cxn>
                <a:cxn ang="0">
                  <a:pos x="2" y="87"/>
                </a:cxn>
                <a:cxn ang="0">
                  <a:pos x="0" y="96"/>
                </a:cxn>
                <a:cxn ang="0">
                  <a:pos x="2" y="101"/>
                </a:cxn>
                <a:cxn ang="0">
                  <a:pos x="4" y="105"/>
                </a:cxn>
                <a:cxn ang="0">
                  <a:pos x="15" y="110"/>
                </a:cxn>
                <a:cxn ang="0">
                  <a:pos x="20" y="109"/>
                </a:cxn>
                <a:cxn ang="0">
                  <a:pos x="27" y="105"/>
                </a:cxn>
                <a:cxn ang="0">
                  <a:pos x="40" y="94"/>
                </a:cxn>
                <a:cxn ang="0">
                  <a:pos x="46" y="87"/>
                </a:cxn>
              </a:cxnLst>
              <a:rect l="0" t="0" r="r" b="b"/>
              <a:pathLst>
                <a:path w="56" h="110">
                  <a:moveTo>
                    <a:pt x="46" y="87"/>
                  </a:moveTo>
                  <a:lnTo>
                    <a:pt x="46" y="87"/>
                  </a:lnTo>
                  <a:lnTo>
                    <a:pt x="51" y="80"/>
                  </a:lnTo>
                  <a:lnTo>
                    <a:pt x="53" y="72"/>
                  </a:lnTo>
                  <a:lnTo>
                    <a:pt x="55" y="63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55" y="47"/>
                  </a:lnTo>
                  <a:lnTo>
                    <a:pt x="53" y="38"/>
                  </a:lnTo>
                  <a:lnTo>
                    <a:pt x="51" y="31"/>
                  </a:lnTo>
                  <a:lnTo>
                    <a:pt x="46" y="23"/>
                  </a:lnTo>
                  <a:lnTo>
                    <a:pt x="46" y="23"/>
                  </a:lnTo>
                  <a:lnTo>
                    <a:pt x="40" y="16"/>
                  </a:lnTo>
                  <a:lnTo>
                    <a:pt x="35" y="11"/>
                  </a:lnTo>
                  <a:lnTo>
                    <a:pt x="27" y="5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2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9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9" y="29"/>
                  </a:lnTo>
                  <a:lnTo>
                    <a:pt x="9" y="29"/>
                  </a:lnTo>
                  <a:lnTo>
                    <a:pt x="17" y="34"/>
                  </a:lnTo>
                  <a:lnTo>
                    <a:pt x="17" y="34"/>
                  </a:lnTo>
                  <a:lnTo>
                    <a:pt x="20" y="38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6" y="49"/>
                  </a:lnTo>
                  <a:lnTo>
                    <a:pt x="27" y="56"/>
                  </a:lnTo>
                  <a:lnTo>
                    <a:pt x="27" y="56"/>
                  </a:lnTo>
                  <a:lnTo>
                    <a:pt x="26" y="62"/>
                  </a:lnTo>
                  <a:lnTo>
                    <a:pt x="24" y="69"/>
                  </a:lnTo>
                  <a:lnTo>
                    <a:pt x="24" y="69"/>
                  </a:lnTo>
                  <a:lnTo>
                    <a:pt x="20" y="72"/>
                  </a:lnTo>
                  <a:lnTo>
                    <a:pt x="17" y="76"/>
                  </a:lnTo>
                  <a:lnTo>
                    <a:pt x="17" y="76"/>
                  </a:lnTo>
                  <a:lnTo>
                    <a:pt x="9" y="81"/>
                  </a:lnTo>
                  <a:lnTo>
                    <a:pt x="9" y="81"/>
                  </a:lnTo>
                  <a:lnTo>
                    <a:pt x="2" y="87"/>
                  </a:lnTo>
                  <a:lnTo>
                    <a:pt x="2" y="87"/>
                  </a:lnTo>
                  <a:lnTo>
                    <a:pt x="0" y="91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2" y="101"/>
                  </a:lnTo>
                  <a:lnTo>
                    <a:pt x="4" y="105"/>
                  </a:lnTo>
                  <a:lnTo>
                    <a:pt x="4" y="105"/>
                  </a:lnTo>
                  <a:lnTo>
                    <a:pt x="9" y="109"/>
                  </a:lnTo>
                  <a:lnTo>
                    <a:pt x="15" y="110"/>
                  </a:lnTo>
                  <a:lnTo>
                    <a:pt x="15" y="110"/>
                  </a:lnTo>
                  <a:lnTo>
                    <a:pt x="20" y="109"/>
                  </a:lnTo>
                  <a:lnTo>
                    <a:pt x="20" y="109"/>
                  </a:lnTo>
                  <a:lnTo>
                    <a:pt x="27" y="105"/>
                  </a:lnTo>
                  <a:lnTo>
                    <a:pt x="35" y="100"/>
                  </a:lnTo>
                  <a:lnTo>
                    <a:pt x="40" y="94"/>
                  </a:lnTo>
                  <a:lnTo>
                    <a:pt x="46" y="87"/>
                  </a:lnTo>
                  <a:lnTo>
                    <a:pt x="46" y="8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strike="noStrike" noProof="1">
                <a:latin typeface="+mn-ea"/>
                <a:ea typeface="+mn-ea"/>
              </a:endParaRPr>
            </a:p>
          </p:txBody>
        </p:sp>
        <p:sp>
          <p:nvSpPr>
            <p:cNvPr id="37" name="Freeform 51"/>
            <p:cNvSpPr/>
            <p:nvPr/>
          </p:nvSpPr>
          <p:spPr bwMode="auto">
            <a:xfrm>
              <a:off x="2794893" y="2336819"/>
              <a:ext cx="93436" cy="224244"/>
            </a:xfrm>
            <a:custGeom>
              <a:avLst/>
              <a:gdLst/>
              <a:ahLst/>
              <a:cxnLst>
                <a:cxn ang="0">
                  <a:pos x="20" y="2"/>
                </a:cxn>
                <a:cxn ang="0">
                  <a:pos x="14" y="0"/>
                </a:cxn>
                <a:cxn ang="0">
                  <a:pos x="3" y="4"/>
                </a:cxn>
                <a:cxn ang="0">
                  <a:pos x="0" y="9"/>
                </a:cxn>
                <a:cxn ang="0">
                  <a:pos x="0" y="15"/>
                </a:cxn>
                <a:cxn ang="0">
                  <a:pos x="2" y="22"/>
                </a:cxn>
                <a:cxn ang="0">
                  <a:pos x="7" y="27"/>
                </a:cxn>
                <a:cxn ang="0">
                  <a:pos x="25" y="38"/>
                </a:cxn>
                <a:cxn ang="0">
                  <a:pos x="32" y="44"/>
                </a:cxn>
                <a:cxn ang="0">
                  <a:pos x="47" y="60"/>
                </a:cxn>
                <a:cxn ang="0">
                  <a:pos x="51" y="69"/>
                </a:cxn>
                <a:cxn ang="0">
                  <a:pos x="58" y="87"/>
                </a:cxn>
                <a:cxn ang="0">
                  <a:pos x="61" y="109"/>
                </a:cxn>
                <a:cxn ang="0">
                  <a:pos x="60" y="118"/>
                </a:cxn>
                <a:cxn ang="0">
                  <a:pos x="56" y="138"/>
                </a:cxn>
                <a:cxn ang="0">
                  <a:pos x="51" y="147"/>
                </a:cxn>
                <a:cxn ang="0">
                  <a:pos x="40" y="165"/>
                </a:cxn>
                <a:cxn ang="0">
                  <a:pos x="25" y="178"/>
                </a:cxn>
                <a:cxn ang="0">
                  <a:pos x="7" y="189"/>
                </a:cxn>
                <a:cxn ang="0">
                  <a:pos x="3" y="191"/>
                </a:cxn>
                <a:cxn ang="0">
                  <a:pos x="0" y="198"/>
                </a:cxn>
                <a:cxn ang="0">
                  <a:pos x="0" y="202"/>
                </a:cxn>
                <a:cxn ang="0">
                  <a:pos x="3" y="212"/>
                </a:cxn>
                <a:cxn ang="0">
                  <a:pos x="9" y="216"/>
                </a:cxn>
                <a:cxn ang="0">
                  <a:pos x="14" y="216"/>
                </a:cxn>
                <a:cxn ang="0">
                  <a:pos x="20" y="214"/>
                </a:cxn>
                <a:cxn ang="0">
                  <a:pos x="49" y="198"/>
                </a:cxn>
                <a:cxn ang="0">
                  <a:pos x="71" y="173"/>
                </a:cxn>
                <a:cxn ang="0">
                  <a:pos x="80" y="158"/>
                </a:cxn>
                <a:cxn ang="0">
                  <a:pos x="89" y="125"/>
                </a:cxn>
                <a:cxn ang="0">
                  <a:pos x="90" y="109"/>
                </a:cxn>
                <a:cxn ang="0">
                  <a:pos x="85" y="75"/>
                </a:cxn>
                <a:cxn ang="0">
                  <a:pos x="71" y="44"/>
                </a:cxn>
                <a:cxn ang="0">
                  <a:pos x="60" y="31"/>
                </a:cxn>
                <a:cxn ang="0">
                  <a:pos x="34" y="9"/>
                </a:cxn>
                <a:cxn ang="0">
                  <a:pos x="20" y="2"/>
                </a:cxn>
              </a:cxnLst>
              <a:rect l="0" t="0" r="r" b="b"/>
              <a:pathLst>
                <a:path w="90" h="216">
                  <a:moveTo>
                    <a:pt x="20" y="2"/>
                  </a:moveTo>
                  <a:lnTo>
                    <a:pt x="20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7" y="2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3" y="26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32" y="44"/>
                  </a:lnTo>
                  <a:lnTo>
                    <a:pt x="40" y="51"/>
                  </a:lnTo>
                  <a:lnTo>
                    <a:pt x="47" y="60"/>
                  </a:lnTo>
                  <a:lnTo>
                    <a:pt x="51" y="69"/>
                  </a:lnTo>
                  <a:lnTo>
                    <a:pt x="51" y="69"/>
                  </a:lnTo>
                  <a:lnTo>
                    <a:pt x="56" y="78"/>
                  </a:lnTo>
                  <a:lnTo>
                    <a:pt x="58" y="87"/>
                  </a:lnTo>
                  <a:lnTo>
                    <a:pt x="60" y="98"/>
                  </a:lnTo>
                  <a:lnTo>
                    <a:pt x="61" y="109"/>
                  </a:lnTo>
                  <a:lnTo>
                    <a:pt x="61" y="109"/>
                  </a:lnTo>
                  <a:lnTo>
                    <a:pt x="60" y="118"/>
                  </a:lnTo>
                  <a:lnTo>
                    <a:pt x="58" y="129"/>
                  </a:lnTo>
                  <a:lnTo>
                    <a:pt x="56" y="138"/>
                  </a:lnTo>
                  <a:lnTo>
                    <a:pt x="51" y="147"/>
                  </a:lnTo>
                  <a:lnTo>
                    <a:pt x="51" y="147"/>
                  </a:lnTo>
                  <a:lnTo>
                    <a:pt x="47" y="156"/>
                  </a:lnTo>
                  <a:lnTo>
                    <a:pt x="40" y="165"/>
                  </a:lnTo>
                  <a:lnTo>
                    <a:pt x="32" y="173"/>
                  </a:lnTo>
                  <a:lnTo>
                    <a:pt x="25" y="178"/>
                  </a:lnTo>
                  <a:lnTo>
                    <a:pt x="25" y="178"/>
                  </a:lnTo>
                  <a:lnTo>
                    <a:pt x="7" y="189"/>
                  </a:lnTo>
                  <a:lnTo>
                    <a:pt x="7" y="189"/>
                  </a:lnTo>
                  <a:lnTo>
                    <a:pt x="3" y="191"/>
                  </a:lnTo>
                  <a:lnTo>
                    <a:pt x="2" y="194"/>
                  </a:lnTo>
                  <a:lnTo>
                    <a:pt x="0" y="198"/>
                  </a:lnTo>
                  <a:lnTo>
                    <a:pt x="0" y="202"/>
                  </a:lnTo>
                  <a:lnTo>
                    <a:pt x="0" y="202"/>
                  </a:lnTo>
                  <a:lnTo>
                    <a:pt x="0" y="207"/>
                  </a:lnTo>
                  <a:lnTo>
                    <a:pt x="3" y="212"/>
                  </a:lnTo>
                  <a:lnTo>
                    <a:pt x="3" y="212"/>
                  </a:lnTo>
                  <a:lnTo>
                    <a:pt x="9" y="216"/>
                  </a:lnTo>
                  <a:lnTo>
                    <a:pt x="14" y="216"/>
                  </a:lnTo>
                  <a:lnTo>
                    <a:pt x="14" y="216"/>
                  </a:lnTo>
                  <a:lnTo>
                    <a:pt x="20" y="214"/>
                  </a:lnTo>
                  <a:lnTo>
                    <a:pt x="20" y="214"/>
                  </a:lnTo>
                  <a:lnTo>
                    <a:pt x="34" y="207"/>
                  </a:lnTo>
                  <a:lnTo>
                    <a:pt x="49" y="198"/>
                  </a:lnTo>
                  <a:lnTo>
                    <a:pt x="60" y="185"/>
                  </a:lnTo>
                  <a:lnTo>
                    <a:pt x="71" y="173"/>
                  </a:lnTo>
                  <a:lnTo>
                    <a:pt x="71" y="173"/>
                  </a:lnTo>
                  <a:lnTo>
                    <a:pt x="80" y="158"/>
                  </a:lnTo>
                  <a:lnTo>
                    <a:pt x="85" y="142"/>
                  </a:lnTo>
                  <a:lnTo>
                    <a:pt x="89" y="125"/>
                  </a:lnTo>
                  <a:lnTo>
                    <a:pt x="90" y="109"/>
                  </a:lnTo>
                  <a:lnTo>
                    <a:pt x="90" y="109"/>
                  </a:lnTo>
                  <a:lnTo>
                    <a:pt x="89" y="91"/>
                  </a:lnTo>
                  <a:lnTo>
                    <a:pt x="85" y="75"/>
                  </a:lnTo>
                  <a:lnTo>
                    <a:pt x="80" y="58"/>
                  </a:lnTo>
                  <a:lnTo>
                    <a:pt x="71" y="44"/>
                  </a:lnTo>
                  <a:lnTo>
                    <a:pt x="71" y="44"/>
                  </a:lnTo>
                  <a:lnTo>
                    <a:pt x="60" y="31"/>
                  </a:lnTo>
                  <a:lnTo>
                    <a:pt x="49" y="18"/>
                  </a:lnTo>
                  <a:lnTo>
                    <a:pt x="34" y="9"/>
                  </a:lnTo>
                  <a:lnTo>
                    <a:pt x="20" y="2"/>
                  </a:lnTo>
                  <a:lnTo>
                    <a:pt x="2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strike="noStrike" noProof="1">
                <a:latin typeface="+mn-ea"/>
                <a:ea typeface="+mn-ea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5" name="图片 1" descr="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0" y="765175"/>
            <a:ext cx="9852025" cy="556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29" name="图片 2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450" y="850900"/>
            <a:ext cx="7802563" cy="51546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文本框 3"/>
          <p:cNvSpPr txBox="1"/>
          <p:nvPr/>
        </p:nvSpPr>
        <p:spPr>
          <a:xfrm>
            <a:off x="2371725" y="1366838"/>
            <a:ext cx="1990725" cy="1079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100">
                <a:latin typeface="Calibri" panose="020F0502020204030204" pitchFamily="34" charset="0"/>
                <a:ea typeface="宋体" panose="02010600030101010101" pitchFamily="2" charset="-122"/>
              </a:rPr>
              <a:t>http://highwire.stanford.edu/lists/freeart.dtl</a:t>
            </a:r>
          </a:p>
        </p:txBody>
      </p:sp>
      <p:pic>
        <p:nvPicPr>
          <p:cNvPr id="1026" name="Picture 2" descr="C:\Users\tian\Desktop\QQ截图2024050709454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092" y="260780"/>
            <a:ext cx="9313250" cy="618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A_椭圆 4"/>
          <p:cNvSpPr/>
          <p:nvPr>
            <p:custDataLst>
              <p:tags r:id="rId2"/>
            </p:custDataLst>
          </p:nvPr>
        </p:nvSpPr>
        <p:spPr>
          <a:xfrm>
            <a:off x="4238625" y="1679575"/>
            <a:ext cx="3568700" cy="3568700"/>
          </a:xfrm>
          <a:prstGeom prst="ellipse">
            <a:avLst/>
          </a:prstGeom>
          <a:solidFill>
            <a:schemeClr val="bg1"/>
          </a:solidFill>
          <a:ln w="101600">
            <a:solidFill>
              <a:srgbClr val="6483B3"/>
            </a:solidFill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zh-CN" altLang="en-US" sz="100" strike="noStrike" noProof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图书馆购买的资源</a:t>
            </a: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22" name="PA_矩形 30"/>
          <p:cNvSpPr/>
          <p:nvPr>
            <p:custDataLst>
              <p:tags r:id="rId3"/>
            </p:custDataLst>
          </p:nvPr>
        </p:nvSpPr>
        <p:spPr>
          <a:xfrm>
            <a:off x="5033963" y="2238375"/>
            <a:ext cx="1976438" cy="121285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fontAlgn="base"/>
            <a:r>
              <a:rPr lang="en-US" altLang="zh-CN" sz="7275" strike="noStrike" noProof="1">
                <a:solidFill>
                  <a:srgbClr val="456288"/>
                </a:solidFill>
                <a:effectLst>
                  <a:outerShdw blurRad="76200" dist="38100" dir="2700000" algn="tl">
                    <a:srgbClr val="000000">
                      <a:alpha val="30000"/>
                    </a:srgbClr>
                  </a:outerShdw>
                </a:effectLst>
                <a:latin typeface="Impact" panose="020B0806030902050204" pitchFamily="34" charset="0"/>
                <a:ea typeface="Open Sans" pitchFamily="34" charset="0"/>
                <a:cs typeface="Open Sans" pitchFamily="34" charset="0"/>
              </a:rPr>
              <a:t>0</a:t>
            </a:r>
            <a:r>
              <a:rPr lang="en-US" sz="7275" strike="noStrike" noProof="1">
                <a:solidFill>
                  <a:srgbClr val="456288"/>
                </a:solidFill>
                <a:effectLst>
                  <a:outerShdw blurRad="76200" dist="38100" dir="2700000" algn="tl">
                    <a:srgbClr val="000000">
                      <a:alpha val="30000"/>
                    </a:srgbClr>
                  </a:outerShdw>
                </a:effectLst>
                <a:latin typeface="Impact" panose="020B0806030902050204" pitchFamily="34" charset="0"/>
                <a:ea typeface="Open Sans" pitchFamily="34" charset="0"/>
                <a:cs typeface="Open Sans" pitchFamily="34" charset="0"/>
              </a:rPr>
              <a:t>7</a:t>
            </a:r>
            <a:endParaRPr lang="en-US" sz="7275" strike="noStrike" noProof="1">
              <a:solidFill>
                <a:srgbClr val="456288"/>
              </a:solidFill>
              <a:effectLst>
                <a:outerShdw blurRad="76200" dist="38100" dir="2700000" algn="tl">
                  <a:srgbClr val="000000">
                    <a:alpha val="30000"/>
                  </a:srgbClr>
                </a:outerShdw>
              </a:effectLst>
              <a:latin typeface="Impact" panose="020B0806030902050204" pitchFamily="34" charset="0"/>
              <a:cs typeface="Open Sans" pitchFamily="34" charset="0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4416425" y="3040063"/>
            <a:ext cx="219075" cy="220663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39" name="椭圆 38"/>
          <p:cNvSpPr/>
          <p:nvPr/>
        </p:nvSpPr>
        <p:spPr>
          <a:xfrm>
            <a:off x="3556000" y="3270250"/>
            <a:ext cx="192088" cy="192088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40" name="椭圆 39"/>
          <p:cNvSpPr/>
          <p:nvPr/>
        </p:nvSpPr>
        <p:spPr>
          <a:xfrm>
            <a:off x="4184650" y="3462338"/>
            <a:ext cx="165100" cy="165100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41" name="椭圆 40"/>
          <p:cNvSpPr/>
          <p:nvPr/>
        </p:nvSpPr>
        <p:spPr>
          <a:xfrm>
            <a:off x="2819400" y="3105150"/>
            <a:ext cx="155575" cy="155575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42" name="椭圆 41"/>
          <p:cNvSpPr/>
          <p:nvPr/>
        </p:nvSpPr>
        <p:spPr>
          <a:xfrm>
            <a:off x="2698750" y="3506788"/>
            <a:ext cx="98425" cy="100013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43" name="椭圆 42"/>
          <p:cNvSpPr/>
          <p:nvPr/>
        </p:nvSpPr>
        <p:spPr>
          <a:xfrm>
            <a:off x="3743325" y="3740150"/>
            <a:ext cx="165100" cy="165100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44" name="椭圆 43"/>
          <p:cNvSpPr/>
          <p:nvPr/>
        </p:nvSpPr>
        <p:spPr>
          <a:xfrm>
            <a:off x="1876425" y="3384550"/>
            <a:ext cx="157163" cy="157163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45" name="椭圆 44"/>
          <p:cNvSpPr/>
          <p:nvPr/>
        </p:nvSpPr>
        <p:spPr>
          <a:xfrm>
            <a:off x="4537075" y="3887788"/>
            <a:ext cx="100013" cy="100013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46" name="椭圆 45"/>
          <p:cNvSpPr/>
          <p:nvPr/>
        </p:nvSpPr>
        <p:spPr>
          <a:xfrm>
            <a:off x="7664450" y="3073400"/>
            <a:ext cx="220663" cy="219075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47" name="椭圆 46"/>
          <p:cNvSpPr/>
          <p:nvPr/>
        </p:nvSpPr>
        <p:spPr>
          <a:xfrm>
            <a:off x="9045575" y="3449638"/>
            <a:ext cx="192088" cy="192088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48" name="椭圆 47"/>
          <p:cNvSpPr/>
          <p:nvPr/>
        </p:nvSpPr>
        <p:spPr>
          <a:xfrm>
            <a:off x="9669463" y="3462338"/>
            <a:ext cx="163513" cy="165100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49" name="椭圆 48"/>
          <p:cNvSpPr/>
          <p:nvPr/>
        </p:nvSpPr>
        <p:spPr>
          <a:xfrm>
            <a:off x="9493250" y="3105150"/>
            <a:ext cx="155575" cy="155575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50" name="椭圆 49"/>
          <p:cNvSpPr/>
          <p:nvPr/>
        </p:nvSpPr>
        <p:spPr>
          <a:xfrm>
            <a:off x="8551863" y="3506788"/>
            <a:ext cx="98425" cy="100013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51" name="椭圆 50"/>
          <p:cNvSpPr/>
          <p:nvPr/>
        </p:nvSpPr>
        <p:spPr>
          <a:xfrm>
            <a:off x="8135938" y="3743325"/>
            <a:ext cx="165100" cy="165100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52" name="椭圆 51"/>
          <p:cNvSpPr/>
          <p:nvPr/>
        </p:nvSpPr>
        <p:spPr>
          <a:xfrm>
            <a:off x="7459663" y="3438525"/>
            <a:ext cx="155575" cy="157163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53" name="椭圆 52"/>
          <p:cNvSpPr/>
          <p:nvPr/>
        </p:nvSpPr>
        <p:spPr>
          <a:xfrm>
            <a:off x="7566025" y="3916363"/>
            <a:ext cx="98425" cy="100013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54" name="椭圆 53"/>
          <p:cNvSpPr/>
          <p:nvPr/>
        </p:nvSpPr>
        <p:spPr>
          <a:xfrm>
            <a:off x="9394825" y="3808413"/>
            <a:ext cx="98425" cy="100013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55" name="椭圆 54"/>
          <p:cNvSpPr/>
          <p:nvPr/>
        </p:nvSpPr>
        <p:spPr>
          <a:xfrm>
            <a:off x="2174875" y="3662363"/>
            <a:ext cx="192088" cy="192088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56" name="椭圆 55"/>
          <p:cNvSpPr/>
          <p:nvPr/>
        </p:nvSpPr>
        <p:spPr>
          <a:xfrm>
            <a:off x="3314700" y="3662363"/>
            <a:ext cx="100013" cy="98425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57" name="椭圆 56"/>
          <p:cNvSpPr/>
          <p:nvPr/>
        </p:nvSpPr>
        <p:spPr>
          <a:xfrm>
            <a:off x="1323975" y="3486150"/>
            <a:ext cx="98425" cy="100013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58" name="椭圆 57"/>
          <p:cNvSpPr/>
          <p:nvPr/>
        </p:nvSpPr>
        <p:spPr>
          <a:xfrm>
            <a:off x="10264775" y="3508375"/>
            <a:ext cx="98425" cy="100013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59" name="椭圆 58"/>
          <p:cNvSpPr/>
          <p:nvPr/>
        </p:nvSpPr>
        <p:spPr>
          <a:xfrm>
            <a:off x="10795000" y="3484563"/>
            <a:ext cx="155575" cy="155575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10" name="矩形 9"/>
          <p:cNvSpPr/>
          <p:nvPr/>
        </p:nvSpPr>
        <p:spPr>
          <a:xfrm>
            <a:off x="5540375" y="3598863"/>
            <a:ext cx="2495550" cy="288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base"/>
            <a:r>
              <a:rPr lang="zh-CN" altLang="en-US" sz="1875" b="1" strike="noStrike" noProof="1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原文传递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2"/>
          <p:cNvPicPr>
            <a:picLocks noChangeAspect="1"/>
          </p:cNvPicPr>
          <p:nvPr/>
        </p:nvPicPr>
        <p:blipFill>
          <a:blip r:embed="rId3"/>
          <a:srcRect l="806" r="1315"/>
          <a:stretch>
            <a:fillRect/>
          </a:stretch>
        </p:blipFill>
        <p:spPr>
          <a:xfrm>
            <a:off x="2981325" y="3765550"/>
            <a:ext cx="6226175" cy="2044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426" name="图片 3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2650" y="1011238"/>
            <a:ext cx="7885113" cy="2592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圆角矩形 4"/>
          <p:cNvSpPr/>
          <p:nvPr/>
        </p:nvSpPr>
        <p:spPr>
          <a:xfrm>
            <a:off x="4786313" y="1784350"/>
            <a:ext cx="1120775" cy="104457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bldLvl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9" name="图片 2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825" y="1092200"/>
            <a:ext cx="7648575" cy="4816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Grp="1"/>
          </p:cNvSpPr>
          <p:nvPr>
            <p:ph type="body" idx="1"/>
          </p:nvPr>
        </p:nvSpPr>
        <p:spPr>
          <a:xfrm>
            <a:off x="2314575" y="2014538"/>
            <a:ext cx="6804025" cy="3648075"/>
          </a:xfrm>
        </p:spPr>
        <p:txBody>
          <a:bodyPr wrap="square" anchor="t"/>
          <a:lstStyle/>
          <a:p>
            <a:pPr marL="180340" marR="0" indent="-180340" algn="l" defTabSz="721995" rtl="0" eaLnBrk="1" fontAlgn="auto" latinLnBrk="0" hangingPunct="1">
              <a:lnSpc>
                <a:spcPct val="90000"/>
              </a:lnSpc>
              <a:spcBef>
                <a:spcPts val="79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en-US" altLang="zh-CN" sz="3225" b="0" i="0" u="none" strike="noStrike" kern="1200" cap="none" spc="0" normalizeH="0" baseline="0" noProof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541655" marR="0" lvl="1" indent="-180340" algn="l" defTabSz="721995" rtl="0" eaLnBrk="1" fontAlgn="auto" latinLnBrk="0" hangingPunct="1">
              <a:lnSpc>
                <a:spcPct val="130000"/>
              </a:lnSpc>
              <a:spcBef>
                <a:spcPts val="39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645" b="1" i="0" u="none" strike="noStrike" kern="1200" cap="none" spc="0" normalizeH="0" baseline="0" noProof="1">
                <a:solidFill>
                  <a:schemeClr val="tx2"/>
                </a:solidFill>
                <a:latin typeface="楷体_GB2312"/>
                <a:ea typeface="楷体_GB2312"/>
                <a:cs typeface="+mn-cs"/>
              </a:rPr>
              <a:t>   </a:t>
            </a:r>
            <a:endParaRPr kumimoji="0" lang="zh-CN" altLang="en-US" sz="3310" b="1" i="0" u="none" strike="noStrike" kern="1200" cap="none" spc="0" normalizeH="0" baseline="0" noProof="1">
              <a:solidFill>
                <a:schemeClr val="tx2"/>
              </a:solidFill>
              <a:latin typeface="楷体_GB2312"/>
              <a:ea typeface="楷体_GB2312"/>
              <a:cs typeface="+mn-cs"/>
            </a:endParaRPr>
          </a:p>
          <a:p>
            <a:pPr marL="541655" marR="0" lvl="1" indent="-180340" algn="l" defTabSz="721995" rtl="0" eaLnBrk="1" fontAlgn="auto" latinLnBrk="0" hangingPunct="1">
              <a:lnSpc>
                <a:spcPct val="130000"/>
              </a:lnSpc>
              <a:spcBef>
                <a:spcPts val="39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2645" b="0" i="0" u="none" strike="noStrike" kern="1200" cap="none" spc="0" normalizeH="0" baseline="0" noProof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80340" marR="0" indent="-180340" algn="l" defTabSz="721995" rtl="0" eaLnBrk="1" fontAlgn="auto" latinLnBrk="0" hangingPunct="1">
              <a:lnSpc>
                <a:spcPct val="90000"/>
              </a:lnSpc>
              <a:spcBef>
                <a:spcPts val="79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645" b="0" i="0" u="none" strike="noStrike" kern="1200" cap="none" spc="0" normalizeH="0" baseline="0" noProof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80340" marR="0" indent="-180340" algn="l" defTabSz="721995" rtl="0" eaLnBrk="1" fontAlgn="auto" latinLnBrk="0" hangingPunct="1">
              <a:lnSpc>
                <a:spcPct val="90000"/>
              </a:lnSpc>
              <a:spcBef>
                <a:spcPts val="79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en-US" altLang="zh-CN" sz="3225" b="0" i="0" u="none" strike="noStrike" kern="1200" cap="none" spc="0" normalizeH="0" baseline="0" noProof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5474" name="图片 1" descr="1"/>
          <p:cNvPicPr>
            <a:picLocks noChangeAspect="1"/>
          </p:cNvPicPr>
          <p:nvPr/>
        </p:nvPicPr>
        <p:blipFill>
          <a:blip r:embed="rId3"/>
          <a:srcRect r="14697"/>
          <a:stretch>
            <a:fillRect/>
          </a:stretch>
        </p:blipFill>
        <p:spPr>
          <a:xfrm>
            <a:off x="1733550" y="1263650"/>
            <a:ext cx="8578850" cy="4327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圆角矩形 4"/>
          <p:cNvSpPr/>
          <p:nvPr/>
        </p:nvSpPr>
        <p:spPr>
          <a:xfrm>
            <a:off x="2081213" y="2389188"/>
            <a:ext cx="998538" cy="3175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pic>
        <p:nvPicPr>
          <p:cNvPr id="44034" name="图片 2" descr="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047" y="10483"/>
            <a:ext cx="1032033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7" name="图片 2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325" y="1012825"/>
            <a:ext cx="10058400" cy="48307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图片 2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463" y="730250"/>
            <a:ext cx="7731125" cy="53959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70220" y="1345007"/>
            <a:ext cx="2863703" cy="282738"/>
          </a:xfrm>
        </p:spPr>
        <p:txBody>
          <a:bodyPr>
            <a:noAutofit/>
            <a:scene3d>
              <a:camera prst="orthographicFront"/>
              <a:lightRig rig="threePt" dir="t"/>
            </a:scene3d>
          </a:bodyPr>
          <a:lstStyle/>
          <a:p>
            <a:pPr fontAlgn="auto"/>
            <a:r>
              <a:rPr lang="zh-CN" altLang="en-US" sz="1570" b="1" strike="noStrike" noProof="1"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https://sci-hub.tw（地址会变）</a:t>
            </a:r>
          </a:p>
        </p:txBody>
      </p:sp>
      <p:sp>
        <p:nvSpPr>
          <p:cNvPr id="69" name="Freeform 68"/>
          <p:cNvSpPr/>
          <p:nvPr/>
        </p:nvSpPr>
        <p:spPr>
          <a:xfrm>
            <a:off x="2746375" y="1022350"/>
            <a:ext cx="2667000" cy="869950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2471" tIns="57862" rIns="57862" bIns="57864" numCol="1" spcCol="1270" anchor="ctr" anchorCtr="0">
            <a:noAutofit/>
          </a:bodyPr>
          <a:lstStyle/>
          <a:p>
            <a:pPr marL="321310" lvl="1" indent="-321310" defTabSz="1375410" fontAlgn="base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625" strike="noStrike" noProof="1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310" lvl="1" indent="-321310" defTabSz="1375410" fontAlgn="base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625" strike="noStrike" noProof="1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 Placeholder 3"/>
          <p:cNvSpPr txBox="1"/>
          <p:nvPr/>
        </p:nvSpPr>
        <p:spPr>
          <a:xfrm>
            <a:off x="3413125" y="1314450"/>
            <a:ext cx="1852613" cy="43497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875" fontAlgn="base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570" strike="noStrike" noProof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网页版</a:t>
            </a:r>
            <a:r>
              <a:rPr lang="en-US" sz="78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/>
            </a:r>
            <a:br>
              <a:rPr lang="en-US" sz="78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endParaRPr lang="en-US" sz="785" strike="noStrike" noProof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Freeform 45"/>
          <p:cNvSpPr>
            <a:spLocks noEditPoints="1"/>
          </p:cNvSpPr>
          <p:nvPr/>
        </p:nvSpPr>
        <p:spPr bwMode="auto">
          <a:xfrm>
            <a:off x="2871788" y="1314450"/>
            <a:ext cx="342900" cy="342900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  <a:round/>
          </a:ln>
        </p:spPr>
        <p:txBody>
          <a:bodyPr vert="horz" wrap="square" lIns="100794" tIns="50397" rIns="100794" bIns="50397" numCol="1" anchor="t" anchorCtr="0" compatLnSpc="1"/>
          <a:lstStyle/>
          <a:p>
            <a:pPr fontAlgn="base">
              <a:lnSpc>
                <a:spcPct val="120000"/>
              </a:lnSpc>
            </a:pPr>
            <a:endParaRPr lang="en-US" sz="625" strike="noStrike" noProof="1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1633538" y="960438"/>
            <a:ext cx="1122363" cy="100012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40" fontAlgn="base">
              <a:lnSpc>
                <a:spcPct val="120000"/>
              </a:lnSpc>
              <a:spcAft>
                <a:spcPct val="35000"/>
              </a:spcAft>
            </a:pPr>
            <a:r>
              <a:rPr lang="en-US" sz="1570" b="1" strike="noStrike" noProof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</a:p>
        </p:txBody>
      </p:sp>
      <p:pic>
        <p:nvPicPr>
          <p:cNvPr id="108550" name="图片 2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6375" y="2333625"/>
            <a:ext cx="6838950" cy="326866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bldLvl="0" animBg="1"/>
      <p:bldP spid="74" grpId="0"/>
      <p:bldP spid="75" grpId="0" bldLvl="0" animBg="1"/>
      <p:bldP spid="68" grpId="0" bldLvl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reeform 68"/>
          <p:cNvSpPr/>
          <p:nvPr/>
        </p:nvSpPr>
        <p:spPr>
          <a:xfrm>
            <a:off x="2819400" y="1328738"/>
            <a:ext cx="2665413" cy="869950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2471" tIns="57862" rIns="57862" bIns="57864" numCol="1" spcCol="1270" anchor="ctr" anchorCtr="0">
            <a:noAutofit/>
          </a:bodyPr>
          <a:lstStyle/>
          <a:p>
            <a:pPr marL="321310" lvl="1" indent="-321310" defTabSz="1375410" fontAlgn="base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625" strike="noStrike" noProof="1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310" lvl="1" indent="-321310" defTabSz="1375410" fontAlgn="base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625" strike="noStrike" noProof="1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 Placeholder 3"/>
          <p:cNvSpPr txBox="1"/>
          <p:nvPr/>
        </p:nvSpPr>
        <p:spPr>
          <a:xfrm>
            <a:off x="3486150" y="1620838"/>
            <a:ext cx="1852613" cy="43497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875" fontAlgn="base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570" b="1" strike="noStrike" noProof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软件版</a:t>
            </a:r>
            <a:r>
              <a:rPr lang="en-US" sz="785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/>
            </a:r>
            <a:br>
              <a:rPr lang="en-US" sz="785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endParaRPr lang="en-US" sz="785" b="1" strike="noStrike" noProof="1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Freeform 45"/>
          <p:cNvSpPr>
            <a:spLocks noEditPoints="1"/>
          </p:cNvSpPr>
          <p:nvPr/>
        </p:nvSpPr>
        <p:spPr bwMode="auto">
          <a:xfrm>
            <a:off x="2944813" y="1620838"/>
            <a:ext cx="342900" cy="34131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  <a:round/>
          </a:ln>
        </p:spPr>
        <p:txBody>
          <a:bodyPr vert="horz" wrap="square" lIns="100794" tIns="50397" rIns="100794" bIns="50397" numCol="1" anchor="t" anchorCtr="0" compatLnSpc="1"/>
          <a:lstStyle/>
          <a:p>
            <a:pPr fontAlgn="base">
              <a:lnSpc>
                <a:spcPct val="120000"/>
              </a:lnSpc>
            </a:pPr>
            <a:endParaRPr lang="en-US" sz="625" strike="noStrike" noProof="1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1698625" y="1263650"/>
            <a:ext cx="1120775" cy="1000125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40" fontAlgn="base">
              <a:lnSpc>
                <a:spcPct val="120000"/>
              </a:lnSpc>
              <a:spcAft>
                <a:spcPct val="35000"/>
              </a:spcAft>
            </a:pPr>
            <a:r>
              <a:rPr lang="en-US" sz="1570" b="1" strike="noStrike" noProof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</a:p>
        </p:txBody>
      </p:sp>
      <p:pic>
        <p:nvPicPr>
          <p:cNvPr id="109573" name="图片 2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300" y="2674938"/>
            <a:ext cx="3106738" cy="19796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9574" name="图片 1" descr="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1313" y="2674938"/>
            <a:ext cx="3106737" cy="19859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bldLvl="0" animBg="1"/>
      <p:bldP spid="74" grpId="0"/>
      <p:bldP spid="75" grpId="0" bldLvl="0" animBg="1"/>
      <p:bldP spid="68" grpId="0" bldLvl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文本框 4"/>
          <p:cNvSpPr txBox="1"/>
          <p:nvPr/>
        </p:nvSpPr>
        <p:spPr>
          <a:xfrm>
            <a:off x="2209800" y="1485900"/>
            <a:ext cx="2092325" cy="3381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1600">
                <a:latin typeface="Calibri" panose="020F0502020204030204" pitchFamily="34" charset="0"/>
                <a:ea typeface="宋体" panose="02010600030101010101" pitchFamily="2" charset="-122"/>
              </a:rPr>
              <a:t>https://booksc.org/</a:t>
            </a:r>
          </a:p>
        </p:txBody>
      </p:sp>
      <p:sp>
        <p:nvSpPr>
          <p:cNvPr id="110594" name="文本框 2"/>
          <p:cNvSpPr txBox="1"/>
          <p:nvPr/>
        </p:nvSpPr>
        <p:spPr>
          <a:xfrm>
            <a:off x="2087563" y="4019550"/>
            <a:ext cx="2092325" cy="3381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1600">
                <a:latin typeface="Calibri" panose="020F0502020204030204" pitchFamily="34" charset="0"/>
                <a:ea typeface="宋体" panose="02010600030101010101" pitchFamily="2" charset="-122"/>
              </a:rPr>
              <a:t>http://gen.lib.rus.ec/</a:t>
            </a:r>
          </a:p>
        </p:txBody>
      </p:sp>
      <p:pic>
        <p:nvPicPr>
          <p:cNvPr id="110595" name="图片 3" descr="1"/>
          <p:cNvPicPr>
            <a:picLocks noChangeAspect="1"/>
          </p:cNvPicPr>
          <p:nvPr/>
        </p:nvPicPr>
        <p:blipFill>
          <a:blip r:embed="rId2"/>
          <a:srcRect l="4761" r="4050" b="12326"/>
          <a:stretch>
            <a:fillRect/>
          </a:stretch>
        </p:blipFill>
        <p:spPr>
          <a:xfrm>
            <a:off x="4875213" y="3440113"/>
            <a:ext cx="5862637" cy="2682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596" name="图片 5" descr="1"/>
          <p:cNvPicPr>
            <a:picLocks noChangeAspect="1"/>
          </p:cNvPicPr>
          <p:nvPr/>
        </p:nvPicPr>
        <p:blipFill>
          <a:blip r:embed="rId3"/>
          <a:srcRect l="5087" r="4930"/>
          <a:stretch>
            <a:fillRect/>
          </a:stretch>
        </p:blipFill>
        <p:spPr>
          <a:xfrm>
            <a:off x="5286375" y="693738"/>
            <a:ext cx="5040313" cy="26908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"/>
          <p:cNvSpPr/>
          <p:nvPr/>
        </p:nvSpPr>
        <p:spPr bwMode="auto">
          <a:xfrm>
            <a:off x="5667375" y="3322638"/>
            <a:ext cx="1077913" cy="1085850"/>
          </a:xfrm>
          <a:custGeom>
            <a:avLst/>
            <a:gdLst/>
            <a:ahLst/>
            <a:cxnLst>
              <a:cxn ang="0">
                <a:pos x="0" y="397"/>
              </a:cxn>
              <a:cxn ang="0">
                <a:pos x="0" y="345"/>
              </a:cxn>
              <a:cxn ang="0">
                <a:pos x="46" y="299"/>
              </a:cxn>
              <a:cxn ang="0">
                <a:pos x="46" y="98"/>
              </a:cxn>
              <a:cxn ang="0">
                <a:pos x="145" y="0"/>
              </a:cxn>
              <a:cxn ang="0">
                <a:pos x="394" y="0"/>
              </a:cxn>
              <a:cxn ang="0">
                <a:pos x="394" y="52"/>
              </a:cxn>
              <a:cxn ang="0">
                <a:pos x="145" y="52"/>
              </a:cxn>
              <a:cxn ang="0">
                <a:pos x="98" y="98"/>
              </a:cxn>
              <a:cxn ang="0">
                <a:pos x="98" y="299"/>
              </a:cxn>
              <a:cxn ang="0">
                <a:pos x="0" y="397"/>
              </a:cxn>
            </a:cxnLst>
            <a:rect l="0" t="0" r="r" b="b"/>
            <a:pathLst>
              <a:path w="394" h="397">
                <a:moveTo>
                  <a:pt x="0" y="397"/>
                </a:moveTo>
                <a:cubicBezTo>
                  <a:pt x="0" y="345"/>
                  <a:pt x="0" y="345"/>
                  <a:pt x="0" y="345"/>
                </a:cubicBezTo>
                <a:cubicBezTo>
                  <a:pt x="26" y="345"/>
                  <a:pt x="46" y="324"/>
                  <a:pt x="46" y="299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5" y="0"/>
                </a:cubicBezTo>
                <a:cubicBezTo>
                  <a:pt x="394" y="0"/>
                  <a:pt x="394" y="0"/>
                  <a:pt x="394" y="0"/>
                </a:cubicBezTo>
                <a:cubicBezTo>
                  <a:pt x="394" y="52"/>
                  <a:pt x="394" y="52"/>
                  <a:pt x="394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299"/>
                  <a:pt x="98" y="299"/>
                  <a:pt x="98" y="299"/>
                </a:cubicBezTo>
                <a:cubicBezTo>
                  <a:pt x="98" y="353"/>
                  <a:pt x="54" y="397"/>
                  <a:pt x="0" y="397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65650" tIns="32825" rIns="65650" bIns="32825" numCol="1" anchor="t" anchorCtr="0" compatLnSpc="1"/>
          <a:lstStyle/>
          <a:p>
            <a:pPr algn="just" fontAlgn="base">
              <a:lnSpc>
                <a:spcPct val="120000"/>
              </a:lnSpc>
            </a:pPr>
            <a:endParaRPr lang="en-US" sz="625" strike="noStrike" noProof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Freeform 14"/>
          <p:cNvSpPr/>
          <p:nvPr/>
        </p:nvSpPr>
        <p:spPr bwMode="auto">
          <a:xfrm>
            <a:off x="7618413" y="3419475"/>
            <a:ext cx="874713" cy="630238"/>
          </a:xfrm>
          <a:custGeom>
            <a:avLst/>
            <a:gdLst/>
            <a:ahLst/>
            <a:cxnLst>
              <a:cxn ang="0">
                <a:pos x="0" y="230"/>
              </a:cxn>
              <a:cxn ang="0">
                <a:pos x="0" y="178"/>
              </a:cxn>
              <a:cxn ang="0">
                <a:pos x="46" y="132"/>
              </a:cxn>
              <a:cxn ang="0">
                <a:pos x="46" y="98"/>
              </a:cxn>
              <a:cxn ang="0">
                <a:pos x="144" y="0"/>
              </a:cxn>
              <a:cxn ang="0">
                <a:pos x="320" y="0"/>
              </a:cxn>
              <a:cxn ang="0">
                <a:pos x="320" y="52"/>
              </a:cxn>
              <a:cxn ang="0">
                <a:pos x="144" y="52"/>
              </a:cxn>
              <a:cxn ang="0">
                <a:pos x="98" y="98"/>
              </a:cxn>
              <a:cxn ang="0">
                <a:pos x="98" y="132"/>
              </a:cxn>
              <a:cxn ang="0">
                <a:pos x="0" y="230"/>
              </a:cxn>
            </a:cxnLst>
            <a:rect l="0" t="0" r="r" b="b"/>
            <a:pathLst>
              <a:path w="320" h="230">
                <a:moveTo>
                  <a:pt x="0" y="230"/>
                </a:moveTo>
                <a:cubicBezTo>
                  <a:pt x="0" y="178"/>
                  <a:pt x="0" y="178"/>
                  <a:pt x="0" y="178"/>
                </a:cubicBezTo>
                <a:cubicBezTo>
                  <a:pt x="25" y="178"/>
                  <a:pt x="46" y="157"/>
                  <a:pt x="46" y="132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4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144" y="52"/>
                  <a:pt x="144" y="52"/>
                  <a:pt x="144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132"/>
                  <a:pt x="98" y="132"/>
                  <a:pt x="98" y="132"/>
                </a:cubicBezTo>
                <a:cubicBezTo>
                  <a:pt x="98" y="186"/>
                  <a:pt x="54" y="230"/>
                  <a:pt x="0" y="230"/>
                </a:cubicBez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noFill/>
            <a:round/>
          </a:ln>
        </p:spPr>
        <p:txBody>
          <a:bodyPr vert="horz" wrap="square" lIns="65650" tIns="32825" rIns="65650" bIns="32825" numCol="1" anchor="t" anchorCtr="0" compatLnSpc="1"/>
          <a:lstStyle/>
          <a:p>
            <a:pPr algn="just" fontAlgn="base">
              <a:lnSpc>
                <a:spcPct val="120000"/>
              </a:lnSpc>
            </a:pPr>
            <a:endParaRPr lang="en-US" sz="625" strike="noStrike" noProof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Freeform 18"/>
          <p:cNvSpPr/>
          <p:nvPr/>
        </p:nvSpPr>
        <p:spPr bwMode="auto">
          <a:xfrm>
            <a:off x="6740525" y="3325813"/>
            <a:ext cx="877888" cy="719138"/>
          </a:xfrm>
          <a:custGeom>
            <a:avLst/>
            <a:gdLst/>
            <a:ahLst/>
            <a:cxnLst>
              <a:cxn ang="0">
                <a:pos x="321" y="263"/>
              </a:cxn>
              <a:cxn ang="0">
                <a:pos x="145" y="263"/>
              </a:cxn>
              <a:cxn ang="0">
                <a:pos x="47" y="165"/>
              </a:cxn>
              <a:cxn ang="0">
                <a:pos x="47" y="98"/>
              </a:cxn>
              <a:cxn ang="0">
                <a:pos x="0" y="52"/>
              </a:cxn>
              <a:cxn ang="0">
                <a:pos x="0" y="0"/>
              </a:cxn>
              <a:cxn ang="0">
                <a:pos x="99" y="98"/>
              </a:cxn>
              <a:cxn ang="0">
                <a:pos x="99" y="165"/>
              </a:cxn>
              <a:cxn ang="0">
                <a:pos x="145" y="211"/>
              </a:cxn>
              <a:cxn ang="0">
                <a:pos x="321" y="211"/>
              </a:cxn>
              <a:cxn ang="0">
                <a:pos x="321" y="263"/>
              </a:cxn>
            </a:cxnLst>
            <a:rect l="0" t="0" r="r" b="b"/>
            <a:pathLst>
              <a:path w="321" h="263">
                <a:moveTo>
                  <a:pt x="321" y="263"/>
                </a:moveTo>
                <a:cubicBezTo>
                  <a:pt x="145" y="263"/>
                  <a:pt x="145" y="263"/>
                  <a:pt x="145" y="263"/>
                </a:cubicBezTo>
                <a:cubicBezTo>
                  <a:pt x="91" y="263"/>
                  <a:pt x="47" y="219"/>
                  <a:pt x="47" y="165"/>
                </a:cubicBezTo>
                <a:cubicBezTo>
                  <a:pt x="47" y="98"/>
                  <a:pt x="47" y="98"/>
                  <a:pt x="47" y="98"/>
                </a:cubicBezTo>
                <a:cubicBezTo>
                  <a:pt x="47" y="73"/>
                  <a:pt x="26" y="52"/>
                  <a:pt x="0" y="52"/>
                </a:cubicBezTo>
                <a:cubicBezTo>
                  <a:pt x="0" y="0"/>
                  <a:pt x="0" y="0"/>
                  <a:pt x="0" y="0"/>
                </a:cubicBezTo>
                <a:cubicBezTo>
                  <a:pt x="55" y="0"/>
                  <a:pt x="99" y="44"/>
                  <a:pt x="99" y="98"/>
                </a:cubicBezTo>
                <a:cubicBezTo>
                  <a:pt x="99" y="165"/>
                  <a:pt x="99" y="165"/>
                  <a:pt x="99" y="165"/>
                </a:cubicBezTo>
                <a:cubicBezTo>
                  <a:pt x="99" y="190"/>
                  <a:pt x="119" y="211"/>
                  <a:pt x="145" y="211"/>
                </a:cubicBezTo>
                <a:cubicBezTo>
                  <a:pt x="321" y="211"/>
                  <a:pt x="321" y="211"/>
                  <a:pt x="321" y="211"/>
                </a:cubicBezTo>
                <a:cubicBezTo>
                  <a:pt x="321" y="263"/>
                  <a:pt x="321" y="263"/>
                  <a:pt x="321" y="263"/>
                </a:cubicBez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noFill/>
            <a:round/>
          </a:ln>
        </p:spPr>
        <p:txBody>
          <a:bodyPr vert="horz" wrap="square" lIns="65650" tIns="32825" rIns="65650" bIns="32825" numCol="1" anchor="t" anchorCtr="0" compatLnSpc="1"/>
          <a:lstStyle/>
          <a:p>
            <a:pPr algn="just" fontAlgn="base">
              <a:lnSpc>
                <a:spcPct val="120000"/>
              </a:lnSpc>
            </a:pPr>
            <a:endParaRPr lang="en-US" sz="625" strike="noStrike" noProof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3917950" y="3694113"/>
            <a:ext cx="874713" cy="1139825"/>
          </a:xfrm>
          <a:custGeom>
            <a:avLst/>
            <a:gdLst/>
            <a:ahLst/>
            <a:cxnLst>
              <a:cxn ang="0">
                <a:pos x="0" y="417"/>
              </a:cxn>
              <a:cxn ang="0">
                <a:pos x="0" y="365"/>
              </a:cxn>
              <a:cxn ang="0">
                <a:pos x="46" y="319"/>
              </a:cxn>
              <a:cxn ang="0">
                <a:pos x="46" y="98"/>
              </a:cxn>
              <a:cxn ang="0">
                <a:pos x="145" y="0"/>
              </a:cxn>
              <a:cxn ang="0">
                <a:pos x="320" y="0"/>
              </a:cxn>
              <a:cxn ang="0">
                <a:pos x="320" y="52"/>
              </a:cxn>
              <a:cxn ang="0">
                <a:pos x="145" y="52"/>
              </a:cxn>
              <a:cxn ang="0">
                <a:pos x="98" y="98"/>
              </a:cxn>
              <a:cxn ang="0">
                <a:pos x="98" y="319"/>
              </a:cxn>
              <a:cxn ang="0">
                <a:pos x="0" y="417"/>
              </a:cxn>
            </a:cxnLst>
            <a:rect l="0" t="0" r="r" b="b"/>
            <a:pathLst>
              <a:path w="320" h="417">
                <a:moveTo>
                  <a:pt x="0" y="417"/>
                </a:moveTo>
                <a:cubicBezTo>
                  <a:pt x="0" y="365"/>
                  <a:pt x="0" y="365"/>
                  <a:pt x="0" y="365"/>
                </a:cubicBezTo>
                <a:cubicBezTo>
                  <a:pt x="26" y="365"/>
                  <a:pt x="46" y="344"/>
                  <a:pt x="46" y="319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5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319"/>
                  <a:pt x="98" y="319"/>
                  <a:pt x="98" y="319"/>
                </a:cubicBezTo>
                <a:cubicBezTo>
                  <a:pt x="98" y="373"/>
                  <a:pt x="54" y="417"/>
                  <a:pt x="0" y="417"/>
                </a:cubicBez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noFill/>
            <a:round/>
          </a:ln>
        </p:spPr>
        <p:txBody>
          <a:bodyPr vert="horz" wrap="square" lIns="65650" tIns="32825" rIns="65650" bIns="32825" numCol="1" anchor="t" anchorCtr="0" compatLnSpc="1">
            <a:scene3d>
              <a:camera prst="orthographicFront"/>
              <a:lightRig rig="threePt" dir="t"/>
            </a:scene3d>
          </a:bodyPr>
          <a:lstStyle/>
          <a:p>
            <a:pPr algn="just" fontAlgn="base">
              <a:lnSpc>
                <a:spcPct val="120000"/>
              </a:lnSpc>
            </a:pPr>
            <a:endParaRPr lang="en-US" sz="625" strike="noStrike" noProof="1"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Freeform 30"/>
          <p:cNvSpPr>
            <a:spLocks noEditPoints="1"/>
          </p:cNvSpPr>
          <p:nvPr/>
        </p:nvSpPr>
        <p:spPr bwMode="auto">
          <a:xfrm>
            <a:off x="2319338" y="4362450"/>
            <a:ext cx="781050" cy="781050"/>
          </a:xfrm>
          <a:custGeom>
            <a:avLst/>
            <a:gdLst/>
            <a:ahLst/>
            <a:cxnLst>
              <a:cxn ang="0">
                <a:pos x="143" y="286"/>
              </a:cxn>
              <a:cxn ang="0">
                <a:pos x="0" y="143"/>
              </a:cxn>
              <a:cxn ang="0">
                <a:pos x="143" y="0"/>
              </a:cxn>
              <a:cxn ang="0">
                <a:pos x="286" y="143"/>
              </a:cxn>
              <a:cxn ang="0">
                <a:pos x="143" y="286"/>
              </a:cxn>
              <a:cxn ang="0">
                <a:pos x="143" y="52"/>
              </a:cxn>
              <a:cxn ang="0">
                <a:pos x="52" y="143"/>
              </a:cxn>
              <a:cxn ang="0">
                <a:pos x="143" y="234"/>
              </a:cxn>
              <a:cxn ang="0">
                <a:pos x="234" y="143"/>
              </a:cxn>
              <a:cxn ang="0">
                <a:pos x="143" y="52"/>
              </a:cxn>
            </a:cxnLst>
            <a:rect l="0" t="0" r="r" b="b"/>
            <a:pathLst>
              <a:path w="286" h="286">
                <a:moveTo>
                  <a:pt x="143" y="286"/>
                </a:moveTo>
                <a:cubicBezTo>
                  <a:pt x="65" y="286"/>
                  <a:pt x="0" y="222"/>
                  <a:pt x="0" y="143"/>
                </a:cubicBezTo>
                <a:cubicBezTo>
                  <a:pt x="0" y="64"/>
                  <a:pt x="65" y="0"/>
                  <a:pt x="143" y="0"/>
                </a:cubicBezTo>
                <a:cubicBezTo>
                  <a:pt x="222" y="0"/>
                  <a:pt x="286" y="64"/>
                  <a:pt x="286" y="143"/>
                </a:cubicBezTo>
                <a:cubicBezTo>
                  <a:pt x="286" y="222"/>
                  <a:pt x="222" y="286"/>
                  <a:pt x="143" y="286"/>
                </a:cubicBezTo>
                <a:moveTo>
                  <a:pt x="143" y="52"/>
                </a:moveTo>
                <a:cubicBezTo>
                  <a:pt x="93" y="52"/>
                  <a:pt x="52" y="93"/>
                  <a:pt x="52" y="143"/>
                </a:cubicBezTo>
                <a:cubicBezTo>
                  <a:pt x="52" y="193"/>
                  <a:pt x="93" y="234"/>
                  <a:pt x="143" y="234"/>
                </a:cubicBezTo>
                <a:cubicBezTo>
                  <a:pt x="193" y="234"/>
                  <a:pt x="234" y="193"/>
                  <a:pt x="234" y="143"/>
                </a:cubicBezTo>
                <a:cubicBezTo>
                  <a:pt x="234" y="93"/>
                  <a:pt x="193" y="52"/>
                  <a:pt x="143" y="52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65650" tIns="32825" rIns="65650" bIns="32825" numCol="1" anchor="t" anchorCtr="0" compatLnSpc="1"/>
          <a:lstStyle/>
          <a:p>
            <a:pPr algn="just" fontAlgn="base">
              <a:lnSpc>
                <a:spcPct val="120000"/>
              </a:lnSpc>
            </a:pPr>
            <a:endParaRPr lang="en-US" sz="625" strike="noStrike" noProof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84425" y="4616450"/>
            <a:ext cx="650875" cy="1905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0" dirty="0">
                <a:solidFill>
                  <a:srgbClr val="A6A6A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2019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238625" y="3378200"/>
            <a:ext cx="309563" cy="207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20000"/>
              </a:lnSpc>
            </a:pPr>
            <a:endParaRPr lang="en-US" sz="625" strike="noStrike" noProof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86100" y="4694238"/>
            <a:ext cx="831850" cy="1381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lnSpc>
                <a:spcPct val="120000"/>
              </a:lnSpc>
            </a:pPr>
            <a:endParaRPr lang="id-ID" sz="625" strike="noStrike" noProof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18"/>
          <p:cNvSpPr/>
          <p:nvPr/>
        </p:nvSpPr>
        <p:spPr bwMode="auto">
          <a:xfrm>
            <a:off x="4791075" y="3694113"/>
            <a:ext cx="876300" cy="725488"/>
          </a:xfrm>
          <a:custGeom>
            <a:avLst/>
            <a:gdLst/>
            <a:ahLst/>
            <a:cxnLst>
              <a:cxn ang="0">
                <a:pos x="321" y="263"/>
              </a:cxn>
              <a:cxn ang="0">
                <a:pos x="145" y="263"/>
              </a:cxn>
              <a:cxn ang="0">
                <a:pos x="47" y="165"/>
              </a:cxn>
              <a:cxn ang="0">
                <a:pos x="47" y="98"/>
              </a:cxn>
              <a:cxn ang="0">
                <a:pos x="0" y="52"/>
              </a:cxn>
              <a:cxn ang="0">
                <a:pos x="0" y="0"/>
              </a:cxn>
              <a:cxn ang="0">
                <a:pos x="99" y="98"/>
              </a:cxn>
              <a:cxn ang="0">
                <a:pos x="99" y="165"/>
              </a:cxn>
              <a:cxn ang="0">
                <a:pos x="145" y="211"/>
              </a:cxn>
              <a:cxn ang="0">
                <a:pos x="321" y="211"/>
              </a:cxn>
              <a:cxn ang="0">
                <a:pos x="321" y="263"/>
              </a:cxn>
            </a:cxnLst>
            <a:rect l="0" t="0" r="r" b="b"/>
            <a:pathLst>
              <a:path w="321" h="263">
                <a:moveTo>
                  <a:pt x="321" y="263"/>
                </a:moveTo>
                <a:cubicBezTo>
                  <a:pt x="145" y="263"/>
                  <a:pt x="145" y="263"/>
                  <a:pt x="145" y="263"/>
                </a:cubicBezTo>
                <a:cubicBezTo>
                  <a:pt x="91" y="263"/>
                  <a:pt x="47" y="219"/>
                  <a:pt x="47" y="165"/>
                </a:cubicBezTo>
                <a:cubicBezTo>
                  <a:pt x="47" y="98"/>
                  <a:pt x="47" y="98"/>
                  <a:pt x="47" y="98"/>
                </a:cubicBezTo>
                <a:cubicBezTo>
                  <a:pt x="47" y="73"/>
                  <a:pt x="26" y="52"/>
                  <a:pt x="0" y="52"/>
                </a:cubicBezTo>
                <a:cubicBezTo>
                  <a:pt x="0" y="0"/>
                  <a:pt x="0" y="0"/>
                  <a:pt x="0" y="0"/>
                </a:cubicBezTo>
                <a:cubicBezTo>
                  <a:pt x="55" y="0"/>
                  <a:pt x="99" y="44"/>
                  <a:pt x="99" y="98"/>
                </a:cubicBezTo>
                <a:cubicBezTo>
                  <a:pt x="99" y="165"/>
                  <a:pt x="99" y="165"/>
                  <a:pt x="99" y="165"/>
                </a:cubicBezTo>
                <a:cubicBezTo>
                  <a:pt x="99" y="190"/>
                  <a:pt x="119" y="211"/>
                  <a:pt x="145" y="211"/>
                </a:cubicBezTo>
                <a:cubicBezTo>
                  <a:pt x="321" y="211"/>
                  <a:pt x="321" y="211"/>
                  <a:pt x="321" y="211"/>
                </a:cubicBezTo>
                <a:cubicBezTo>
                  <a:pt x="321" y="263"/>
                  <a:pt x="321" y="263"/>
                  <a:pt x="321" y="263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65650" tIns="32825" rIns="65650" bIns="32825" numCol="1" anchor="t" anchorCtr="0" compatLnSpc="1"/>
          <a:lstStyle/>
          <a:p>
            <a:pPr algn="just" fontAlgn="base">
              <a:lnSpc>
                <a:spcPct val="120000"/>
              </a:lnSpc>
            </a:pPr>
            <a:endParaRPr lang="en-US" sz="625" strike="noStrike" noProof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8486775" y="2416175"/>
            <a:ext cx="876300" cy="1139825"/>
          </a:xfrm>
          <a:custGeom>
            <a:avLst/>
            <a:gdLst/>
            <a:ahLst/>
            <a:cxnLst>
              <a:cxn ang="0">
                <a:pos x="0" y="417"/>
              </a:cxn>
              <a:cxn ang="0">
                <a:pos x="0" y="365"/>
              </a:cxn>
              <a:cxn ang="0">
                <a:pos x="46" y="319"/>
              </a:cxn>
              <a:cxn ang="0">
                <a:pos x="46" y="98"/>
              </a:cxn>
              <a:cxn ang="0">
                <a:pos x="145" y="0"/>
              </a:cxn>
              <a:cxn ang="0">
                <a:pos x="320" y="0"/>
              </a:cxn>
              <a:cxn ang="0">
                <a:pos x="320" y="52"/>
              </a:cxn>
              <a:cxn ang="0">
                <a:pos x="145" y="52"/>
              </a:cxn>
              <a:cxn ang="0">
                <a:pos x="98" y="98"/>
              </a:cxn>
              <a:cxn ang="0">
                <a:pos x="98" y="319"/>
              </a:cxn>
              <a:cxn ang="0">
                <a:pos x="0" y="417"/>
              </a:cxn>
            </a:cxnLst>
            <a:rect l="0" t="0" r="r" b="b"/>
            <a:pathLst>
              <a:path w="320" h="417">
                <a:moveTo>
                  <a:pt x="0" y="417"/>
                </a:moveTo>
                <a:cubicBezTo>
                  <a:pt x="0" y="365"/>
                  <a:pt x="0" y="365"/>
                  <a:pt x="0" y="365"/>
                </a:cubicBezTo>
                <a:cubicBezTo>
                  <a:pt x="26" y="365"/>
                  <a:pt x="46" y="344"/>
                  <a:pt x="46" y="319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5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319"/>
                  <a:pt x="98" y="319"/>
                  <a:pt x="98" y="319"/>
                </a:cubicBezTo>
                <a:cubicBezTo>
                  <a:pt x="98" y="373"/>
                  <a:pt x="54" y="417"/>
                  <a:pt x="0" y="417"/>
                </a:cubicBezTo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65650" tIns="32825" rIns="65650" bIns="32825" numCol="1" anchor="t" anchorCtr="0" compatLnSpc="1"/>
          <a:lstStyle/>
          <a:p>
            <a:pPr algn="just" fontAlgn="base">
              <a:lnSpc>
                <a:spcPct val="120000"/>
              </a:lnSpc>
            </a:pPr>
            <a:endParaRPr lang="en-US" sz="625" strike="noStrike" noProof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8866188" y="2341563"/>
            <a:ext cx="942975" cy="296863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lnSpc>
                <a:spcPct val="120000"/>
              </a:lnSpc>
            </a:pPr>
            <a:endParaRPr lang="id-ID" sz="625" strike="noStrike" noProof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521075" y="2867025"/>
            <a:ext cx="2146300" cy="552450"/>
            <a:chOff x="3379735" y="2343927"/>
            <a:chExt cx="2109071" cy="769785"/>
          </a:xfrm>
        </p:grpSpPr>
        <p:sp>
          <p:nvSpPr>
            <p:cNvPr id="40" name="Content Placeholder 2"/>
            <p:cNvSpPr txBox="1"/>
            <p:nvPr/>
          </p:nvSpPr>
          <p:spPr>
            <a:xfrm>
              <a:off x="3379735" y="2343927"/>
              <a:ext cx="1939746" cy="32295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 fontAlgn="base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255" b="1" strike="noStrike" noProof="1">
                  <a:solidFill>
                    <a:schemeClr val="accent6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二、分析检索内容</a:t>
              </a:r>
            </a:p>
          </p:txBody>
        </p:sp>
        <p:sp>
          <p:nvSpPr>
            <p:cNvPr id="44" name="Title 13"/>
            <p:cNvSpPr txBox="1"/>
            <p:nvPr/>
          </p:nvSpPr>
          <p:spPr>
            <a:xfrm>
              <a:off x="3379735" y="2790757"/>
              <a:ext cx="2109071" cy="322955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 fontAlgn="base">
                <a:lnSpc>
                  <a:spcPct val="120000"/>
                </a:lnSpc>
                <a:spcBef>
                  <a:spcPts val="0"/>
                </a:spcBef>
              </a:pPr>
              <a:r>
                <a:rPr lang="zh-CN" altLang="en-US" sz="1255" b="1" strike="noStrike" noProof="1">
                  <a:solidFill>
                    <a:schemeClr val="accent6"/>
                  </a:solidFill>
                  <a:effectLst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确定检索关键词及摘要数据库</a:t>
              </a:r>
              <a:endParaRPr lang="zh-CN" altLang="en-US" sz="1255" strike="noStrike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007100" y="4106863"/>
            <a:ext cx="2486025" cy="544512"/>
            <a:chOff x="3188463" y="2359216"/>
            <a:chExt cx="2112879" cy="756887"/>
          </a:xfrm>
        </p:grpSpPr>
        <p:sp>
          <p:nvSpPr>
            <p:cNvPr id="49" name="Content Placeholder 2"/>
            <p:cNvSpPr txBox="1"/>
            <p:nvPr/>
          </p:nvSpPr>
          <p:spPr>
            <a:xfrm>
              <a:off x="3188463" y="2359216"/>
              <a:ext cx="1816029" cy="322195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 fontAlgn="base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255" b="1" strike="noStrike" noProof="1">
                  <a:solidFill>
                    <a:schemeClr val="accent6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三、制定检索策略</a:t>
              </a:r>
            </a:p>
          </p:txBody>
        </p:sp>
        <p:sp>
          <p:nvSpPr>
            <p:cNvPr id="50" name="Title 13"/>
            <p:cNvSpPr txBox="1"/>
            <p:nvPr/>
          </p:nvSpPr>
          <p:spPr>
            <a:xfrm>
              <a:off x="3192271" y="2793908"/>
              <a:ext cx="2109071" cy="322195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l" defTabSz="457200" fontAlgn="base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</a:pPr>
              <a:r>
                <a:rPr lang="zh-CN" altLang="en-US" sz="1255" b="1" strike="noStrike" noProof="1">
                  <a:solidFill>
                    <a:schemeClr val="accent6"/>
                  </a:solidFill>
                  <a:effectLst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将在各个数据库中提取的信息保存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529388" y="2416175"/>
            <a:ext cx="2071687" cy="792163"/>
            <a:chOff x="3379735" y="2351075"/>
            <a:chExt cx="2109071" cy="1103194"/>
          </a:xfrm>
        </p:grpSpPr>
        <p:sp>
          <p:nvSpPr>
            <p:cNvPr id="52" name="Content Placeholder 2"/>
            <p:cNvSpPr txBox="1"/>
            <p:nvPr/>
          </p:nvSpPr>
          <p:spPr>
            <a:xfrm>
              <a:off x="3379736" y="2351075"/>
              <a:ext cx="1870455" cy="322774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 fontAlgn="base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255" b="1" strike="noStrike" noProof="1">
                  <a:solidFill>
                    <a:schemeClr val="accent6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四、使用文献管理软件</a:t>
              </a:r>
            </a:p>
          </p:txBody>
        </p:sp>
        <p:sp>
          <p:nvSpPr>
            <p:cNvPr id="53" name="Title 13"/>
            <p:cNvSpPr txBox="1"/>
            <p:nvPr/>
          </p:nvSpPr>
          <p:spPr>
            <a:xfrm>
              <a:off x="3379735" y="2807836"/>
              <a:ext cx="2109071" cy="646433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l" defTabSz="457200" fontAlgn="base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</a:pPr>
              <a:r>
                <a:rPr lang="zh-CN" altLang="en-US" sz="1255" b="1" strike="noStrike" noProof="1">
                  <a:solidFill>
                    <a:schemeClr val="accent6"/>
                  </a:solidFill>
                  <a:effectLst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分析及整理数据，进行初步</a:t>
              </a:r>
            </a:p>
            <a:p>
              <a:pPr algn="l" defTabSz="457200" fontAlgn="base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</a:pPr>
              <a:r>
                <a:rPr lang="zh-CN" altLang="en-US" sz="1255" b="1" strike="noStrike" noProof="1">
                  <a:solidFill>
                    <a:schemeClr val="accent6"/>
                  </a:solidFill>
                  <a:effectLst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筛选</a:t>
              </a:r>
            </a:p>
          </p:txBody>
        </p:sp>
      </p:grpSp>
      <p:grpSp>
        <p:nvGrpSpPr>
          <p:cNvPr id="35" name="Group 2"/>
          <p:cNvGrpSpPr/>
          <p:nvPr/>
        </p:nvGrpSpPr>
        <p:grpSpPr>
          <a:xfrm>
            <a:off x="2317750" y="3556000"/>
            <a:ext cx="1592263" cy="534988"/>
            <a:chOff x="3379735" y="2368508"/>
            <a:chExt cx="2109071" cy="745133"/>
          </a:xfrm>
        </p:grpSpPr>
        <p:sp>
          <p:nvSpPr>
            <p:cNvPr id="37" name="Content Placeholder 2"/>
            <p:cNvSpPr txBox="1"/>
            <p:nvPr/>
          </p:nvSpPr>
          <p:spPr>
            <a:xfrm>
              <a:off x="3382717" y="2368508"/>
              <a:ext cx="1665800" cy="322817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 fontAlgn="base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255" b="1" strike="noStrike" noProof="1">
                  <a:solidFill>
                    <a:schemeClr val="accent6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一、分析需求</a:t>
              </a:r>
            </a:p>
          </p:txBody>
        </p:sp>
        <p:sp>
          <p:nvSpPr>
            <p:cNvPr id="38" name="Title 13"/>
            <p:cNvSpPr txBox="1"/>
            <p:nvPr/>
          </p:nvSpPr>
          <p:spPr>
            <a:xfrm>
              <a:off x="3379735" y="2790824"/>
              <a:ext cx="2109071" cy="322817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l" defTabSz="457200" fontAlgn="base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</a:pPr>
              <a:r>
                <a:rPr lang="zh-CN" altLang="en-US" sz="1255" b="1" strike="noStrike" noProof="1">
                  <a:solidFill>
                    <a:schemeClr val="accent6"/>
                  </a:solidFill>
                  <a:effectLst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确定论文研究方向</a:t>
              </a:r>
            </a:p>
          </p:txBody>
        </p:sp>
      </p:grpSp>
      <p:sp>
        <p:nvSpPr>
          <p:cNvPr id="26" name="TextBox 23"/>
          <p:cNvSpPr txBox="1"/>
          <p:nvPr/>
        </p:nvSpPr>
        <p:spPr>
          <a:xfrm>
            <a:off x="3917950" y="889000"/>
            <a:ext cx="3700463" cy="523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880" b="1" noProof="1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获取某一主题原文</a:t>
            </a:r>
            <a:r>
              <a:rPr lang="en-US" altLang="zh-CN" sz="1880" b="1" noProof="1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(</a:t>
            </a:r>
            <a:r>
              <a:rPr lang="zh-CN" altLang="en-US" sz="1880" b="1" noProof="1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课题、论文</a:t>
            </a:r>
            <a:r>
              <a:rPr lang="en-US" altLang="zh-CN" sz="1880" b="1" noProof="1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)</a:t>
            </a:r>
          </a:p>
        </p:txBody>
      </p:sp>
      <p:grpSp>
        <p:nvGrpSpPr>
          <p:cNvPr id="2" name="Group 50"/>
          <p:cNvGrpSpPr/>
          <p:nvPr/>
        </p:nvGrpSpPr>
        <p:grpSpPr>
          <a:xfrm>
            <a:off x="9191625" y="1901825"/>
            <a:ext cx="1979613" cy="490538"/>
            <a:chOff x="3379735" y="2351075"/>
            <a:chExt cx="2109071" cy="681698"/>
          </a:xfrm>
        </p:grpSpPr>
        <p:sp>
          <p:nvSpPr>
            <p:cNvPr id="17434" name="Content Placeholder 2"/>
            <p:cNvSpPr txBox="1"/>
            <p:nvPr/>
          </p:nvSpPr>
          <p:spPr>
            <a:xfrm>
              <a:off x="3379736" y="2351075"/>
              <a:ext cx="1870455" cy="51420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>
              <a:spAutoFit/>
            </a:bodyPr>
            <a:lstStyle/>
            <a:p>
              <a:pPr>
                <a:lnSpc>
                  <a:spcPct val="120000"/>
                </a:lnSpc>
                <a:buClr>
                  <a:srgbClr val="0B959E"/>
                </a:buClr>
                <a:buSzPct val="145000"/>
              </a:pPr>
              <a:r>
                <a:rPr lang="zh-CN" altLang="id-ID" sz="2000" b="1" noProof="1">
                  <a:solidFill>
                    <a:schemeClr val="accent6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五、全文获取</a:t>
              </a:r>
              <a:endParaRPr lang="zh-CN" altLang="id-ID" sz="2000" b="1" noProof="1">
                <a:solidFill>
                  <a:schemeClr val="accent6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Title 13"/>
            <p:cNvSpPr txBox="1"/>
            <p:nvPr/>
          </p:nvSpPr>
          <p:spPr>
            <a:xfrm>
              <a:off x="3379735" y="2871698"/>
              <a:ext cx="2109071" cy="161075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 fontAlgn="base">
                <a:lnSpc>
                  <a:spcPct val="120000"/>
                </a:lnSpc>
                <a:spcBef>
                  <a:spcPts val="0"/>
                </a:spcBef>
              </a:pPr>
              <a:endParaRPr lang="en-US" altLang="zh-CN" sz="625" strike="noStrike" noProof="1">
                <a:solidFill>
                  <a:schemeClr val="accent6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4" name="直接连接符 3"/>
          <p:cNvCxnSpPr/>
          <p:nvPr/>
        </p:nvCxnSpPr>
        <p:spPr>
          <a:xfrm>
            <a:off x="-11112" y="1223963"/>
            <a:ext cx="3097213" cy="0"/>
          </a:xfrm>
          <a:prstGeom prst="line">
            <a:avLst/>
          </a:prstGeom>
          <a:ln w="19050"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>
            <a:off x="2405063" y="622300"/>
            <a:ext cx="266700" cy="266700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39" name="椭圆 38"/>
          <p:cNvSpPr/>
          <p:nvPr/>
        </p:nvSpPr>
        <p:spPr>
          <a:xfrm>
            <a:off x="1200150" y="1108075"/>
            <a:ext cx="233363" cy="233363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8" name="椭圆 7"/>
          <p:cNvSpPr/>
          <p:nvPr/>
        </p:nvSpPr>
        <p:spPr>
          <a:xfrm>
            <a:off x="2101850" y="1125538"/>
            <a:ext cx="198438" cy="198438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41" name="椭圆 40"/>
          <p:cNvSpPr/>
          <p:nvPr/>
        </p:nvSpPr>
        <p:spPr>
          <a:xfrm>
            <a:off x="714375" y="692150"/>
            <a:ext cx="188913" cy="188913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42" name="椭圆 41"/>
          <p:cNvSpPr/>
          <p:nvPr/>
        </p:nvSpPr>
        <p:spPr>
          <a:xfrm>
            <a:off x="569913" y="1177925"/>
            <a:ext cx="119063" cy="120650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43" name="椭圆 42"/>
          <p:cNvSpPr/>
          <p:nvPr/>
        </p:nvSpPr>
        <p:spPr>
          <a:xfrm>
            <a:off x="1903413" y="1481138"/>
            <a:ext cx="198438" cy="200025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9" name="椭圆 18"/>
          <p:cNvSpPr/>
          <p:nvPr/>
        </p:nvSpPr>
        <p:spPr>
          <a:xfrm>
            <a:off x="114300" y="1139825"/>
            <a:ext cx="188913" cy="188913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45" name="椭圆 44"/>
          <p:cNvSpPr/>
          <p:nvPr/>
        </p:nvSpPr>
        <p:spPr>
          <a:xfrm>
            <a:off x="2725738" y="1774825"/>
            <a:ext cx="120650" cy="120650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6202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89" name="组合 14"/>
          <p:cNvGrpSpPr/>
          <p:nvPr/>
        </p:nvGrpSpPr>
        <p:grpSpPr>
          <a:xfrm>
            <a:off x="2695575" y="1511300"/>
            <a:ext cx="6962775" cy="1439863"/>
            <a:chOff x="2655457" y="2246012"/>
            <a:chExt cx="6963152" cy="1440000"/>
          </a:xfrm>
        </p:grpSpPr>
        <p:sp>
          <p:nvSpPr>
            <p:cNvPr id="5" name="Rectangle 58"/>
            <p:cNvSpPr>
              <a:spLocks noChangeArrowheads="1"/>
            </p:cNvSpPr>
            <p:nvPr/>
          </p:nvSpPr>
          <p:spPr bwMode="auto">
            <a:xfrm rot="2700000">
              <a:off x="3737952" y="2246012"/>
              <a:ext cx="1440000" cy="1440000"/>
            </a:xfrm>
            <a:prstGeom prst="rect">
              <a:avLst/>
            </a:prstGeom>
            <a:gradFill>
              <a:gsLst>
                <a:gs pos="0">
                  <a:srgbClr val="6483B3"/>
                </a:gs>
                <a:gs pos="100000">
                  <a:srgbClr val="334E6E"/>
                </a:gs>
              </a:gsLst>
              <a:lin ang="2700000" scaled="0"/>
            </a:gradFill>
            <a:ln w="25400" cap="flat" cmpd="sng" algn="ctr">
              <a:noFill/>
              <a:prstDash val="solid"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algn="ctr" fontAlgn="base"/>
              <a:endParaRPr lang="en-US" sz="1600" strike="noStrike" kern="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Rectangle 58"/>
            <p:cNvSpPr>
              <a:spLocks noChangeArrowheads="1"/>
            </p:cNvSpPr>
            <p:nvPr/>
          </p:nvSpPr>
          <p:spPr bwMode="auto">
            <a:xfrm rot="2700000">
              <a:off x="5376000" y="2246012"/>
              <a:ext cx="1440000" cy="14400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algn="ctr" fontAlgn="base"/>
              <a:endParaRPr lang="en-US" sz="1600" strike="noStrike" kern="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Rectangle 58"/>
            <p:cNvSpPr>
              <a:spLocks noChangeArrowheads="1"/>
            </p:cNvSpPr>
            <p:nvPr/>
          </p:nvSpPr>
          <p:spPr bwMode="auto">
            <a:xfrm rot="2700000">
              <a:off x="7084003" y="2246012"/>
              <a:ext cx="1440000" cy="1440000"/>
            </a:xfrm>
            <a:prstGeom prst="rect">
              <a:avLst/>
            </a:prstGeom>
            <a:gradFill>
              <a:gsLst>
                <a:gs pos="0">
                  <a:srgbClr val="6483B3"/>
                </a:gs>
                <a:gs pos="100000">
                  <a:srgbClr val="334E6E"/>
                </a:gs>
              </a:gsLst>
              <a:lin ang="2700000" scaled="0"/>
            </a:gradFill>
            <a:ln w="25400" cap="flat" cmpd="sng" algn="ctr">
              <a:noFill/>
              <a:prstDash val="solid"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algn="ctr" fontAlgn="base"/>
              <a:endParaRPr lang="en-US" sz="1600" strike="noStrike" kern="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893" name="Freeform 28"/>
            <p:cNvSpPr>
              <a:spLocks noEditPoints="1"/>
            </p:cNvSpPr>
            <p:nvPr/>
          </p:nvSpPr>
          <p:spPr>
            <a:xfrm>
              <a:off x="5723670" y="2607118"/>
              <a:ext cx="721832" cy="688172"/>
            </a:xfrm>
            <a:custGeom>
              <a:avLst/>
              <a:gdLst/>
              <a:ahLst/>
              <a:cxnLst>
                <a:cxn ang="0">
                  <a:pos x="276947" y="293246"/>
                </a:cxn>
                <a:cxn ang="0">
                  <a:pos x="238646" y="181253"/>
                </a:cxn>
                <a:cxn ang="0">
                  <a:pos x="238646" y="172411"/>
                </a:cxn>
                <a:cxn ang="0">
                  <a:pos x="484658" y="172411"/>
                </a:cxn>
                <a:cxn ang="0">
                  <a:pos x="484658" y="181253"/>
                </a:cxn>
                <a:cxn ang="0">
                  <a:pos x="446357" y="293246"/>
                </a:cxn>
                <a:cxn ang="0">
                  <a:pos x="575992" y="359558"/>
                </a:cxn>
                <a:cxn ang="0">
                  <a:pos x="655541" y="253459"/>
                </a:cxn>
                <a:cxn ang="0">
                  <a:pos x="655541" y="253459"/>
                </a:cxn>
                <a:cxn ang="0">
                  <a:pos x="599562" y="138518"/>
                </a:cxn>
                <a:cxn ang="0">
                  <a:pos x="552422" y="137044"/>
                </a:cxn>
                <a:cxn ang="0">
                  <a:pos x="496443" y="253459"/>
                </a:cxn>
                <a:cxn ang="0">
                  <a:pos x="496443" y="253459"/>
                </a:cxn>
                <a:cxn ang="0">
                  <a:pos x="575992" y="359558"/>
                </a:cxn>
                <a:cxn ang="0">
                  <a:pos x="506755" y="254933"/>
                </a:cxn>
                <a:cxn ang="0">
                  <a:pos x="514121" y="218093"/>
                </a:cxn>
                <a:cxn ang="0">
                  <a:pos x="633444" y="197462"/>
                </a:cxn>
                <a:cxn ang="0">
                  <a:pos x="639336" y="235776"/>
                </a:cxn>
                <a:cxn ang="0">
                  <a:pos x="621659" y="319771"/>
                </a:cxn>
                <a:cxn ang="0">
                  <a:pos x="530325" y="319771"/>
                </a:cxn>
                <a:cxn ang="0">
                  <a:pos x="201818" y="325665"/>
                </a:cxn>
                <a:cxn ang="0">
                  <a:pos x="226861" y="253459"/>
                </a:cxn>
                <a:cxn ang="0">
                  <a:pos x="226861" y="247565"/>
                </a:cxn>
                <a:cxn ang="0">
                  <a:pos x="145839" y="135571"/>
                </a:cxn>
                <a:cxn ang="0">
                  <a:pos x="67763" y="247565"/>
                </a:cxn>
                <a:cxn ang="0">
                  <a:pos x="67763" y="253459"/>
                </a:cxn>
                <a:cxn ang="0">
                  <a:pos x="91333" y="325665"/>
                </a:cxn>
                <a:cxn ang="0">
                  <a:pos x="100172" y="319771"/>
                </a:cxn>
                <a:cxn ang="0">
                  <a:pos x="82495" y="235776"/>
                </a:cxn>
                <a:cxn ang="0">
                  <a:pos x="89860" y="197462"/>
                </a:cxn>
                <a:cxn ang="0">
                  <a:pos x="209183" y="218093"/>
                </a:cxn>
                <a:cxn ang="0">
                  <a:pos x="215076" y="254933"/>
                </a:cxn>
                <a:cxn ang="0">
                  <a:pos x="147312" y="349243"/>
                </a:cxn>
                <a:cxn ang="0">
                  <a:pos x="385959" y="428818"/>
                </a:cxn>
                <a:cxn ang="0">
                  <a:pos x="371227" y="461237"/>
                </a:cxn>
                <a:cxn ang="0">
                  <a:pos x="462561" y="389030"/>
                </a:cxn>
                <a:cxn ang="0">
                  <a:pos x="592196" y="643963"/>
                </a:cxn>
                <a:cxn ang="0">
                  <a:pos x="175302" y="688172"/>
                </a:cxn>
                <a:cxn ang="0">
                  <a:pos x="129635" y="492182"/>
                </a:cxn>
                <a:cxn ang="0">
                  <a:pos x="340292" y="608597"/>
                </a:cxn>
                <a:cxn ang="0">
                  <a:pos x="350604" y="453869"/>
                </a:cxn>
                <a:cxn ang="0">
                  <a:pos x="337345" y="424397"/>
                </a:cxn>
                <a:cxn ang="0">
                  <a:pos x="381539" y="421450"/>
                </a:cxn>
                <a:cxn ang="0">
                  <a:pos x="385959" y="428818"/>
                </a:cxn>
                <a:cxn ang="0">
                  <a:pos x="721832" y="449448"/>
                </a:cxn>
                <a:cxn ang="0">
                  <a:pos x="606928" y="459763"/>
                </a:cxn>
                <a:cxn ang="0">
                  <a:pos x="612820" y="571757"/>
                </a:cxn>
                <a:cxn ang="0">
                  <a:pos x="721832" y="546706"/>
                </a:cxn>
                <a:cxn ang="0">
                  <a:pos x="23570" y="571757"/>
                </a:cxn>
                <a:cxn ang="0">
                  <a:pos x="109011" y="492182"/>
                </a:cxn>
                <a:cxn ang="0">
                  <a:pos x="204764" y="383136"/>
                </a:cxn>
                <a:cxn ang="0">
                  <a:pos x="0" y="546706"/>
                </a:cxn>
                <a:cxn ang="0">
                  <a:pos x="360916" y="328613"/>
                </a:cxn>
                <a:cxn ang="0">
                  <a:pos x="466981" y="182726"/>
                </a:cxn>
                <a:cxn ang="0">
                  <a:pos x="456669" y="125256"/>
                </a:cxn>
                <a:cxn ang="0">
                  <a:pos x="403636" y="89889"/>
                </a:cxn>
                <a:cxn ang="0">
                  <a:pos x="318195" y="89889"/>
                </a:cxn>
                <a:cxn ang="0">
                  <a:pos x="272528" y="94310"/>
                </a:cxn>
                <a:cxn ang="0">
                  <a:pos x="262216" y="154728"/>
                </a:cxn>
                <a:cxn ang="0">
                  <a:pos x="290205" y="282931"/>
                </a:cxn>
              </a:cxnLst>
              <a:rect l="0" t="0" r="0" b="0"/>
              <a:pathLst>
                <a:path w="490" h="467">
                  <a:moveTo>
                    <a:pt x="245" y="235"/>
                  </a:moveTo>
                  <a:cubicBezTo>
                    <a:pt x="224" y="235"/>
                    <a:pt x="203" y="220"/>
                    <a:pt x="188" y="199"/>
                  </a:cubicBezTo>
                  <a:cubicBezTo>
                    <a:pt x="172" y="178"/>
                    <a:pt x="162" y="150"/>
                    <a:pt x="162" y="123"/>
                  </a:cubicBezTo>
                  <a:cubicBezTo>
                    <a:pt x="162" y="123"/>
                    <a:pt x="162" y="123"/>
                    <a:pt x="162" y="123"/>
                  </a:cubicBezTo>
                  <a:cubicBezTo>
                    <a:pt x="162" y="122"/>
                    <a:pt x="162" y="122"/>
                    <a:pt x="162" y="122"/>
                  </a:cubicBezTo>
                  <a:cubicBezTo>
                    <a:pt x="162" y="121"/>
                    <a:pt x="162" y="119"/>
                    <a:pt x="162" y="117"/>
                  </a:cubicBezTo>
                  <a:cubicBezTo>
                    <a:pt x="162" y="52"/>
                    <a:pt x="151" y="0"/>
                    <a:pt x="245" y="0"/>
                  </a:cubicBezTo>
                  <a:cubicBezTo>
                    <a:pt x="340" y="0"/>
                    <a:pt x="329" y="52"/>
                    <a:pt x="329" y="117"/>
                  </a:cubicBezTo>
                  <a:cubicBezTo>
                    <a:pt x="329" y="119"/>
                    <a:pt x="329" y="121"/>
                    <a:pt x="329" y="122"/>
                  </a:cubicBezTo>
                  <a:cubicBezTo>
                    <a:pt x="329" y="123"/>
                    <a:pt x="329" y="123"/>
                    <a:pt x="329" y="123"/>
                  </a:cubicBezTo>
                  <a:cubicBezTo>
                    <a:pt x="329" y="123"/>
                    <a:pt x="329" y="123"/>
                    <a:pt x="329" y="123"/>
                  </a:cubicBezTo>
                  <a:cubicBezTo>
                    <a:pt x="329" y="150"/>
                    <a:pt x="318" y="178"/>
                    <a:pt x="303" y="199"/>
                  </a:cubicBezTo>
                  <a:cubicBezTo>
                    <a:pt x="287" y="220"/>
                    <a:pt x="266" y="235"/>
                    <a:pt x="245" y="235"/>
                  </a:cubicBezTo>
                  <a:close/>
                  <a:moveTo>
                    <a:pt x="391" y="244"/>
                  </a:moveTo>
                  <a:cubicBezTo>
                    <a:pt x="404" y="244"/>
                    <a:pt x="418" y="235"/>
                    <a:pt x="428" y="221"/>
                  </a:cubicBezTo>
                  <a:cubicBezTo>
                    <a:pt x="438" y="208"/>
                    <a:pt x="445" y="190"/>
                    <a:pt x="445" y="172"/>
                  </a:cubicBezTo>
                  <a:cubicBezTo>
                    <a:pt x="445" y="172"/>
                    <a:pt x="445" y="172"/>
                    <a:pt x="445" y="172"/>
                  </a:cubicBezTo>
                  <a:cubicBezTo>
                    <a:pt x="445" y="172"/>
                    <a:pt x="445" y="172"/>
                    <a:pt x="445" y="172"/>
                  </a:cubicBezTo>
                  <a:cubicBezTo>
                    <a:pt x="445" y="170"/>
                    <a:pt x="445" y="169"/>
                    <a:pt x="445" y="168"/>
                  </a:cubicBezTo>
                  <a:cubicBezTo>
                    <a:pt x="445" y="131"/>
                    <a:pt x="451" y="99"/>
                    <a:pt x="407" y="94"/>
                  </a:cubicBezTo>
                  <a:cubicBezTo>
                    <a:pt x="402" y="93"/>
                    <a:pt x="397" y="92"/>
                    <a:pt x="391" y="92"/>
                  </a:cubicBezTo>
                  <a:cubicBezTo>
                    <a:pt x="385" y="92"/>
                    <a:pt x="380" y="93"/>
                    <a:pt x="375" y="93"/>
                  </a:cubicBezTo>
                  <a:cubicBezTo>
                    <a:pt x="331" y="99"/>
                    <a:pt x="337" y="130"/>
                    <a:pt x="337" y="168"/>
                  </a:cubicBezTo>
                  <a:cubicBezTo>
                    <a:pt x="337" y="169"/>
                    <a:pt x="337" y="170"/>
                    <a:pt x="337" y="172"/>
                  </a:cubicBezTo>
                  <a:cubicBezTo>
                    <a:pt x="337" y="172"/>
                    <a:pt x="337" y="172"/>
                    <a:pt x="337" y="172"/>
                  </a:cubicBezTo>
                  <a:cubicBezTo>
                    <a:pt x="337" y="172"/>
                    <a:pt x="337" y="172"/>
                    <a:pt x="337" y="172"/>
                  </a:cubicBezTo>
                  <a:cubicBezTo>
                    <a:pt x="337" y="190"/>
                    <a:pt x="344" y="208"/>
                    <a:pt x="354" y="221"/>
                  </a:cubicBezTo>
                  <a:cubicBezTo>
                    <a:pt x="364" y="235"/>
                    <a:pt x="377" y="244"/>
                    <a:pt x="391" y="244"/>
                  </a:cubicBezTo>
                  <a:close/>
                  <a:moveTo>
                    <a:pt x="360" y="217"/>
                  </a:moveTo>
                  <a:cubicBezTo>
                    <a:pt x="351" y="204"/>
                    <a:pt x="345" y="188"/>
                    <a:pt x="344" y="173"/>
                  </a:cubicBezTo>
                  <a:cubicBezTo>
                    <a:pt x="348" y="160"/>
                    <a:pt x="348" y="160"/>
                    <a:pt x="348" y="160"/>
                  </a:cubicBezTo>
                  <a:cubicBezTo>
                    <a:pt x="349" y="156"/>
                    <a:pt x="349" y="152"/>
                    <a:pt x="349" y="148"/>
                  </a:cubicBezTo>
                  <a:cubicBezTo>
                    <a:pt x="349" y="142"/>
                    <a:pt x="349" y="138"/>
                    <a:pt x="352" y="134"/>
                  </a:cubicBezTo>
                  <a:cubicBezTo>
                    <a:pt x="354" y="127"/>
                    <a:pt x="429" y="127"/>
                    <a:pt x="430" y="134"/>
                  </a:cubicBezTo>
                  <a:cubicBezTo>
                    <a:pt x="433" y="138"/>
                    <a:pt x="433" y="142"/>
                    <a:pt x="433" y="148"/>
                  </a:cubicBezTo>
                  <a:cubicBezTo>
                    <a:pt x="433" y="152"/>
                    <a:pt x="433" y="156"/>
                    <a:pt x="434" y="160"/>
                  </a:cubicBezTo>
                  <a:cubicBezTo>
                    <a:pt x="437" y="173"/>
                    <a:pt x="437" y="173"/>
                    <a:pt x="437" y="173"/>
                  </a:cubicBezTo>
                  <a:cubicBezTo>
                    <a:pt x="437" y="188"/>
                    <a:pt x="431" y="204"/>
                    <a:pt x="422" y="217"/>
                  </a:cubicBezTo>
                  <a:cubicBezTo>
                    <a:pt x="413" y="229"/>
                    <a:pt x="402" y="237"/>
                    <a:pt x="391" y="237"/>
                  </a:cubicBezTo>
                  <a:cubicBezTo>
                    <a:pt x="380" y="237"/>
                    <a:pt x="368" y="229"/>
                    <a:pt x="360" y="217"/>
                  </a:cubicBezTo>
                  <a:close/>
                  <a:moveTo>
                    <a:pt x="100" y="244"/>
                  </a:moveTo>
                  <a:cubicBezTo>
                    <a:pt x="113" y="244"/>
                    <a:pt x="127" y="235"/>
                    <a:pt x="137" y="221"/>
                  </a:cubicBezTo>
                  <a:cubicBezTo>
                    <a:pt x="147" y="208"/>
                    <a:pt x="154" y="190"/>
                    <a:pt x="154" y="172"/>
                  </a:cubicBezTo>
                  <a:cubicBezTo>
                    <a:pt x="154" y="172"/>
                    <a:pt x="154" y="172"/>
                    <a:pt x="154" y="172"/>
                  </a:cubicBezTo>
                  <a:cubicBezTo>
                    <a:pt x="154" y="172"/>
                    <a:pt x="154" y="172"/>
                    <a:pt x="154" y="172"/>
                  </a:cubicBezTo>
                  <a:cubicBezTo>
                    <a:pt x="154" y="170"/>
                    <a:pt x="154" y="169"/>
                    <a:pt x="154" y="168"/>
                  </a:cubicBezTo>
                  <a:cubicBezTo>
                    <a:pt x="154" y="130"/>
                    <a:pt x="160" y="99"/>
                    <a:pt x="114" y="93"/>
                  </a:cubicBezTo>
                  <a:cubicBezTo>
                    <a:pt x="110" y="92"/>
                    <a:pt x="105" y="92"/>
                    <a:pt x="99" y="92"/>
                  </a:cubicBezTo>
                  <a:cubicBezTo>
                    <a:pt x="93" y="92"/>
                    <a:pt x="87" y="93"/>
                    <a:pt x="82" y="94"/>
                  </a:cubicBezTo>
                  <a:cubicBezTo>
                    <a:pt x="40" y="100"/>
                    <a:pt x="46" y="131"/>
                    <a:pt x="46" y="168"/>
                  </a:cubicBezTo>
                  <a:cubicBezTo>
                    <a:pt x="46" y="169"/>
                    <a:pt x="46" y="170"/>
                    <a:pt x="46" y="172"/>
                  </a:cubicBezTo>
                  <a:cubicBezTo>
                    <a:pt x="46" y="172"/>
                    <a:pt x="46" y="172"/>
                    <a:pt x="46" y="172"/>
                  </a:cubicBezTo>
                  <a:cubicBezTo>
                    <a:pt x="46" y="172"/>
                    <a:pt x="46" y="172"/>
                    <a:pt x="46" y="172"/>
                  </a:cubicBezTo>
                  <a:cubicBezTo>
                    <a:pt x="46" y="190"/>
                    <a:pt x="52" y="208"/>
                    <a:pt x="62" y="221"/>
                  </a:cubicBezTo>
                  <a:cubicBezTo>
                    <a:pt x="72" y="235"/>
                    <a:pt x="86" y="244"/>
                    <a:pt x="100" y="244"/>
                  </a:cubicBezTo>
                  <a:close/>
                  <a:moveTo>
                    <a:pt x="68" y="217"/>
                  </a:moveTo>
                  <a:cubicBezTo>
                    <a:pt x="59" y="204"/>
                    <a:pt x="53" y="188"/>
                    <a:pt x="53" y="173"/>
                  </a:cubicBezTo>
                  <a:cubicBezTo>
                    <a:pt x="56" y="160"/>
                    <a:pt x="56" y="160"/>
                    <a:pt x="56" y="160"/>
                  </a:cubicBezTo>
                  <a:cubicBezTo>
                    <a:pt x="57" y="156"/>
                    <a:pt x="57" y="152"/>
                    <a:pt x="58" y="148"/>
                  </a:cubicBezTo>
                  <a:cubicBezTo>
                    <a:pt x="58" y="142"/>
                    <a:pt x="58" y="138"/>
                    <a:pt x="61" y="134"/>
                  </a:cubicBezTo>
                  <a:cubicBezTo>
                    <a:pt x="63" y="127"/>
                    <a:pt x="138" y="127"/>
                    <a:pt x="139" y="134"/>
                  </a:cubicBezTo>
                  <a:cubicBezTo>
                    <a:pt x="141" y="138"/>
                    <a:pt x="142" y="142"/>
                    <a:pt x="142" y="148"/>
                  </a:cubicBezTo>
                  <a:cubicBezTo>
                    <a:pt x="142" y="152"/>
                    <a:pt x="142" y="156"/>
                    <a:pt x="143" y="160"/>
                  </a:cubicBezTo>
                  <a:cubicBezTo>
                    <a:pt x="146" y="173"/>
                    <a:pt x="146" y="173"/>
                    <a:pt x="146" y="173"/>
                  </a:cubicBezTo>
                  <a:cubicBezTo>
                    <a:pt x="146" y="188"/>
                    <a:pt x="140" y="204"/>
                    <a:pt x="131" y="217"/>
                  </a:cubicBezTo>
                  <a:cubicBezTo>
                    <a:pt x="122" y="229"/>
                    <a:pt x="111" y="237"/>
                    <a:pt x="100" y="237"/>
                  </a:cubicBezTo>
                  <a:cubicBezTo>
                    <a:pt x="89" y="237"/>
                    <a:pt x="77" y="229"/>
                    <a:pt x="68" y="217"/>
                  </a:cubicBezTo>
                  <a:close/>
                  <a:moveTo>
                    <a:pt x="262" y="291"/>
                  </a:moveTo>
                  <a:cubicBezTo>
                    <a:pt x="253" y="308"/>
                    <a:pt x="253" y="308"/>
                    <a:pt x="253" y="308"/>
                  </a:cubicBezTo>
                  <a:cubicBezTo>
                    <a:pt x="252" y="310"/>
                    <a:pt x="251" y="311"/>
                    <a:pt x="252" y="313"/>
                  </a:cubicBezTo>
                  <a:cubicBezTo>
                    <a:pt x="260" y="412"/>
                    <a:pt x="260" y="412"/>
                    <a:pt x="260" y="412"/>
                  </a:cubicBezTo>
                  <a:cubicBezTo>
                    <a:pt x="285" y="360"/>
                    <a:pt x="299" y="326"/>
                    <a:pt x="314" y="264"/>
                  </a:cubicBezTo>
                  <a:cubicBezTo>
                    <a:pt x="364" y="275"/>
                    <a:pt x="402" y="298"/>
                    <a:pt x="402" y="334"/>
                  </a:cubicBezTo>
                  <a:cubicBezTo>
                    <a:pt x="402" y="437"/>
                    <a:pt x="402" y="437"/>
                    <a:pt x="402" y="437"/>
                  </a:cubicBezTo>
                  <a:cubicBezTo>
                    <a:pt x="402" y="454"/>
                    <a:pt x="388" y="467"/>
                    <a:pt x="371" y="467"/>
                  </a:cubicBezTo>
                  <a:cubicBezTo>
                    <a:pt x="287" y="467"/>
                    <a:pt x="203" y="467"/>
                    <a:pt x="119" y="467"/>
                  </a:cubicBezTo>
                  <a:cubicBezTo>
                    <a:pt x="102" y="467"/>
                    <a:pt x="88" y="454"/>
                    <a:pt x="88" y="437"/>
                  </a:cubicBezTo>
                  <a:cubicBezTo>
                    <a:pt x="88" y="402"/>
                    <a:pt x="88" y="368"/>
                    <a:pt x="88" y="334"/>
                  </a:cubicBezTo>
                  <a:cubicBezTo>
                    <a:pt x="88" y="298"/>
                    <a:pt x="126" y="275"/>
                    <a:pt x="176" y="264"/>
                  </a:cubicBezTo>
                  <a:cubicBezTo>
                    <a:pt x="191" y="327"/>
                    <a:pt x="206" y="360"/>
                    <a:pt x="231" y="413"/>
                  </a:cubicBezTo>
                  <a:cubicBezTo>
                    <a:pt x="239" y="313"/>
                    <a:pt x="239" y="313"/>
                    <a:pt x="239" y="313"/>
                  </a:cubicBezTo>
                  <a:cubicBezTo>
                    <a:pt x="239" y="311"/>
                    <a:pt x="239" y="310"/>
                    <a:pt x="238" y="308"/>
                  </a:cubicBezTo>
                  <a:cubicBezTo>
                    <a:pt x="229" y="291"/>
                    <a:pt x="229" y="291"/>
                    <a:pt x="229" y="291"/>
                  </a:cubicBezTo>
                  <a:cubicBezTo>
                    <a:pt x="228" y="290"/>
                    <a:pt x="228" y="289"/>
                    <a:pt x="229" y="288"/>
                  </a:cubicBezTo>
                  <a:cubicBezTo>
                    <a:pt x="229" y="287"/>
                    <a:pt x="230" y="286"/>
                    <a:pt x="231" y="286"/>
                  </a:cubicBezTo>
                  <a:cubicBezTo>
                    <a:pt x="241" y="286"/>
                    <a:pt x="250" y="286"/>
                    <a:pt x="259" y="286"/>
                  </a:cubicBezTo>
                  <a:cubicBezTo>
                    <a:pt x="261" y="286"/>
                    <a:pt x="262" y="287"/>
                    <a:pt x="262" y="288"/>
                  </a:cubicBezTo>
                  <a:cubicBezTo>
                    <a:pt x="263" y="289"/>
                    <a:pt x="263" y="290"/>
                    <a:pt x="262" y="291"/>
                  </a:cubicBezTo>
                  <a:close/>
                  <a:moveTo>
                    <a:pt x="490" y="371"/>
                  </a:moveTo>
                  <a:cubicBezTo>
                    <a:pt x="490" y="305"/>
                    <a:pt x="490" y="305"/>
                    <a:pt x="490" y="305"/>
                  </a:cubicBezTo>
                  <a:cubicBezTo>
                    <a:pt x="490" y="263"/>
                    <a:pt x="410" y="248"/>
                    <a:pt x="351" y="260"/>
                  </a:cubicBezTo>
                  <a:cubicBezTo>
                    <a:pt x="376" y="269"/>
                    <a:pt x="402" y="286"/>
                    <a:pt x="412" y="312"/>
                  </a:cubicBezTo>
                  <a:cubicBezTo>
                    <a:pt x="415" y="319"/>
                    <a:pt x="416" y="326"/>
                    <a:pt x="416" y="334"/>
                  </a:cubicBezTo>
                  <a:cubicBezTo>
                    <a:pt x="416" y="388"/>
                    <a:pt x="416" y="388"/>
                    <a:pt x="416" y="388"/>
                  </a:cubicBezTo>
                  <a:cubicBezTo>
                    <a:pt x="435" y="388"/>
                    <a:pt x="454" y="388"/>
                    <a:pt x="474" y="388"/>
                  </a:cubicBezTo>
                  <a:cubicBezTo>
                    <a:pt x="483" y="388"/>
                    <a:pt x="490" y="380"/>
                    <a:pt x="490" y="371"/>
                  </a:cubicBezTo>
                  <a:close/>
                  <a:moveTo>
                    <a:pt x="0" y="371"/>
                  </a:moveTo>
                  <a:cubicBezTo>
                    <a:pt x="0" y="380"/>
                    <a:pt x="7" y="388"/>
                    <a:pt x="16" y="388"/>
                  </a:cubicBezTo>
                  <a:cubicBezTo>
                    <a:pt x="36" y="388"/>
                    <a:pt x="55" y="388"/>
                    <a:pt x="74" y="388"/>
                  </a:cubicBezTo>
                  <a:cubicBezTo>
                    <a:pt x="74" y="334"/>
                    <a:pt x="74" y="334"/>
                    <a:pt x="74" y="334"/>
                  </a:cubicBezTo>
                  <a:cubicBezTo>
                    <a:pt x="74" y="326"/>
                    <a:pt x="75" y="319"/>
                    <a:pt x="78" y="312"/>
                  </a:cubicBezTo>
                  <a:cubicBezTo>
                    <a:pt x="88" y="286"/>
                    <a:pt x="114" y="269"/>
                    <a:pt x="139" y="260"/>
                  </a:cubicBezTo>
                  <a:cubicBezTo>
                    <a:pt x="80" y="248"/>
                    <a:pt x="0" y="263"/>
                    <a:pt x="0" y="305"/>
                  </a:cubicBezTo>
                  <a:cubicBezTo>
                    <a:pt x="0" y="327"/>
                    <a:pt x="0" y="349"/>
                    <a:pt x="0" y="371"/>
                  </a:cubicBezTo>
                  <a:close/>
                  <a:moveTo>
                    <a:pt x="197" y="192"/>
                  </a:moveTo>
                  <a:cubicBezTo>
                    <a:pt x="211" y="210"/>
                    <a:pt x="228" y="223"/>
                    <a:pt x="245" y="223"/>
                  </a:cubicBezTo>
                  <a:cubicBezTo>
                    <a:pt x="262" y="223"/>
                    <a:pt x="280" y="210"/>
                    <a:pt x="293" y="192"/>
                  </a:cubicBezTo>
                  <a:cubicBezTo>
                    <a:pt x="307" y="173"/>
                    <a:pt x="317" y="148"/>
                    <a:pt x="317" y="124"/>
                  </a:cubicBezTo>
                  <a:cubicBezTo>
                    <a:pt x="312" y="105"/>
                    <a:pt x="312" y="105"/>
                    <a:pt x="312" y="105"/>
                  </a:cubicBezTo>
                  <a:cubicBezTo>
                    <a:pt x="310" y="98"/>
                    <a:pt x="310" y="91"/>
                    <a:pt x="310" y="85"/>
                  </a:cubicBezTo>
                  <a:cubicBezTo>
                    <a:pt x="310" y="77"/>
                    <a:pt x="310" y="70"/>
                    <a:pt x="305" y="64"/>
                  </a:cubicBezTo>
                  <a:cubicBezTo>
                    <a:pt x="298" y="54"/>
                    <a:pt x="287" y="57"/>
                    <a:pt x="274" y="61"/>
                  </a:cubicBezTo>
                  <a:cubicBezTo>
                    <a:pt x="265" y="64"/>
                    <a:pt x="256" y="66"/>
                    <a:pt x="245" y="66"/>
                  </a:cubicBezTo>
                  <a:cubicBezTo>
                    <a:pt x="235" y="66"/>
                    <a:pt x="225" y="64"/>
                    <a:pt x="216" y="61"/>
                  </a:cubicBezTo>
                  <a:cubicBezTo>
                    <a:pt x="216" y="61"/>
                    <a:pt x="216" y="61"/>
                    <a:pt x="216" y="61"/>
                  </a:cubicBezTo>
                  <a:cubicBezTo>
                    <a:pt x="203" y="57"/>
                    <a:pt x="192" y="54"/>
                    <a:pt x="185" y="64"/>
                  </a:cubicBezTo>
                  <a:cubicBezTo>
                    <a:pt x="181" y="70"/>
                    <a:pt x="180" y="77"/>
                    <a:pt x="180" y="85"/>
                  </a:cubicBezTo>
                  <a:cubicBezTo>
                    <a:pt x="180" y="91"/>
                    <a:pt x="180" y="98"/>
                    <a:pt x="178" y="105"/>
                  </a:cubicBezTo>
                  <a:cubicBezTo>
                    <a:pt x="174" y="124"/>
                    <a:pt x="174" y="124"/>
                    <a:pt x="174" y="124"/>
                  </a:cubicBezTo>
                  <a:cubicBezTo>
                    <a:pt x="174" y="148"/>
                    <a:pt x="183" y="173"/>
                    <a:pt x="197" y="192"/>
                  </a:cubicBezTo>
                  <a:close/>
                </a:path>
              </a:pathLst>
            </a:custGeom>
            <a:solidFill>
              <a:srgbClr val="456288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894" name="Freeform 29"/>
            <p:cNvSpPr>
              <a:spLocks noEditPoints="1"/>
            </p:cNvSpPr>
            <p:nvPr/>
          </p:nvSpPr>
          <p:spPr>
            <a:xfrm>
              <a:off x="4193165" y="2651859"/>
              <a:ext cx="506744" cy="598693"/>
            </a:xfrm>
            <a:custGeom>
              <a:avLst/>
              <a:gdLst/>
              <a:ahLst/>
              <a:cxnLst>
                <a:cxn ang="0">
                  <a:pos x="415047" y="0"/>
                </a:cxn>
                <a:cxn ang="0">
                  <a:pos x="400569" y="95356"/>
                </a:cxn>
                <a:cxn ang="0">
                  <a:pos x="418667" y="111047"/>
                </a:cxn>
                <a:cxn ang="0">
                  <a:pos x="434352" y="15691"/>
                </a:cxn>
                <a:cxn ang="0">
                  <a:pos x="232860" y="436949"/>
                </a:cxn>
                <a:cxn ang="0">
                  <a:pos x="174947" y="494887"/>
                </a:cxn>
                <a:cxn ang="0">
                  <a:pos x="232860" y="436949"/>
                </a:cxn>
                <a:cxn ang="0">
                  <a:pos x="276296" y="436949"/>
                </a:cxn>
                <a:cxn ang="0">
                  <a:pos x="333003" y="494887"/>
                </a:cxn>
                <a:cxn ang="0">
                  <a:pos x="132718" y="436949"/>
                </a:cxn>
                <a:cxn ang="0">
                  <a:pos x="74805" y="494887"/>
                </a:cxn>
                <a:cxn ang="0">
                  <a:pos x="132718" y="436949"/>
                </a:cxn>
                <a:cxn ang="0">
                  <a:pos x="376438" y="351249"/>
                </a:cxn>
                <a:cxn ang="0">
                  <a:pos x="434352" y="407980"/>
                </a:cxn>
                <a:cxn ang="0">
                  <a:pos x="232860" y="351249"/>
                </a:cxn>
                <a:cxn ang="0">
                  <a:pos x="174947" y="407980"/>
                </a:cxn>
                <a:cxn ang="0">
                  <a:pos x="232860" y="351249"/>
                </a:cxn>
                <a:cxn ang="0">
                  <a:pos x="276296" y="351249"/>
                </a:cxn>
                <a:cxn ang="0">
                  <a:pos x="333003" y="407980"/>
                </a:cxn>
                <a:cxn ang="0">
                  <a:pos x="132718" y="351249"/>
                </a:cxn>
                <a:cxn ang="0">
                  <a:pos x="74805" y="407980"/>
                </a:cxn>
                <a:cxn ang="0">
                  <a:pos x="132718" y="351249"/>
                </a:cxn>
                <a:cxn ang="0">
                  <a:pos x="376438" y="264342"/>
                </a:cxn>
                <a:cxn ang="0">
                  <a:pos x="434352" y="322280"/>
                </a:cxn>
                <a:cxn ang="0">
                  <a:pos x="232860" y="264342"/>
                </a:cxn>
                <a:cxn ang="0">
                  <a:pos x="174947" y="322280"/>
                </a:cxn>
                <a:cxn ang="0">
                  <a:pos x="232860" y="264342"/>
                </a:cxn>
                <a:cxn ang="0">
                  <a:pos x="276296" y="264342"/>
                </a:cxn>
                <a:cxn ang="0">
                  <a:pos x="333003" y="322280"/>
                </a:cxn>
                <a:cxn ang="0">
                  <a:pos x="92903" y="0"/>
                </a:cxn>
                <a:cxn ang="0">
                  <a:pos x="74805" y="15691"/>
                </a:cxn>
                <a:cxn ang="0">
                  <a:pos x="90490" y="111047"/>
                </a:cxn>
                <a:cxn ang="0">
                  <a:pos x="108588" y="95356"/>
                </a:cxn>
                <a:cxn ang="0">
                  <a:pos x="92903" y="0"/>
                </a:cxn>
                <a:cxn ang="0">
                  <a:pos x="472961" y="532305"/>
                </a:cxn>
                <a:cxn ang="0">
                  <a:pos x="41022" y="538340"/>
                </a:cxn>
                <a:cxn ang="0">
                  <a:pos x="33782" y="223302"/>
                </a:cxn>
                <a:cxn ang="0">
                  <a:pos x="465721" y="217267"/>
                </a:cxn>
                <a:cxn ang="0">
                  <a:pos x="472961" y="555239"/>
                </a:cxn>
                <a:cxn ang="0">
                  <a:pos x="33782" y="558860"/>
                </a:cxn>
                <a:cxn ang="0">
                  <a:pos x="472961" y="555239"/>
                </a:cxn>
                <a:cxn ang="0">
                  <a:pos x="472961" y="580587"/>
                </a:cxn>
                <a:cxn ang="0">
                  <a:pos x="33782" y="576966"/>
                </a:cxn>
                <a:cxn ang="0">
                  <a:pos x="465721" y="49488"/>
                </a:cxn>
                <a:cxn ang="0">
                  <a:pos x="506744" y="558860"/>
                </a:cxn>
                <a:cxn ang="0">
                  <a:pos x="41022" y="598693"/>
                </a:cxn>
                <a:cxn ang="0">
                  <a:pos x="0" y="90528"/>
                </a:cxn>
                <a:cxn ang="0">
                  <a:pos x="61533" y="49488"/>
                </a:cxn>
                <a:cxn ang="0">
                  <a:pos x="83250" y="127946"/>
                </a:cxn>
                <a:cxn ang="0">
                  <a:pos x="121859" y="106219"/>
                </a:cxn>
                <a:cxn ang="0">
                  <a:pos x="387297" y="49488"/>
                </a:cxn>
                <a:cxn ang="0">
                  <a:pos x="409014" y="127946"/>
                </a:cxn>
                <a:cxn ang="0">
                  <a:pos x="446417" y="106219"/>
                </a:cxn>
                <a:cxn ang="0">
                  <a:pos x="465721" y="49488"/>
                </a:cxn>
              </a:cxnLst>
              <a:rect l="0" t="0" r="0" b="0"/>
              <a:pathLst>
                <a:path w="420" h="496">
                  <a:moveTo>
                    <a:pt x="347" y="0"/>
                  </a:moveTo>
                  <a:cubicBezTo>
                    <a:pt x="346" y="0"/>
                    <a:pt x="345" y="0"/>
                    <a:pt x="344" y="0"/>
                  </a:cubicBezTo>
                  <a:cubicBezTo>
                    <a:pt x="337" y="0"/>
                    <a:pt x="332" y="6"/>
                    <a:pt x="332" y="13"/>
                  </a:cubicBezTo>
                  <a:cubicBezTo>
                    <a:pt x="332" y="79"/>
                    <a:pt x="332" y="79"/>
                    <a:pt x="332" y="79"/>
                  </a:cubicBezTo>
                  <a:cubicBezTo>
                    <a:pt x="332" y="87"/>
                    <a:pt x="337" y="92"/>
                    <a:pt x="344" y="92"/>
                  </a:cubicBezTo>
                  <a:cubicBezTo>
                    <a:pt x="345" y="92"/>
                    <a:pt x="346" y="92"/>
                    <a:pt x="347" y="92"/>
                  </a:cubicBezTo>
                  <a:cubicBezTo>
                    <a:pt x="354" y="92"/>
                    <a:pt x="360" y="87"/>
                    <a:pt x="360" y="79"/>
                  </a:cubicBezTo>
                  <a:cubicBezTo>
                    <a:pt x="360" y="13"/>
                    <a:pt x="360" y="13"/>
                    <a:pt x="360" y="13"/>
                  </a:cubicBezTo>
                  <a:cubicBezTo>
                    <a:pt x="360" y="6"/>
                    <a:pt x="354" y="0"/>
                    <a:pt x="347" y="0"/>
                  </a:cubicBezTo>
                  <a:close/>
                  <a:moveTo>
                    <a:pt x="193" y="362"/>
                  </a:moveTo>
                  <a:cubicBezTo>
                    <a:pt x="177" y="362"/>
                    <a:pt x="161" y="362"/>
                    <a:pt x="145" y="362"/>
                  </a:cubicBezTo>
                  <a:cubicBezTo>
                    <a:pt x="145" y="378"/>
                    <a:pt x="145" y="394"/>
                    <a:pt x="145" y="410"/>
                  </a:cubicBezTo>
                  <a:cubicBezTo>
                    <a:pt x="161" y="410"/>
                    <a:pt x="177" y="410"/>
                    <a:pt x="193" y="410"/>
                  </a:cubicBezTo>
                  <a:cubicBezTo>
                    <a:pt x="193" y="394"/>
                    <a:pt x="193" y="378"/>
                    <a:pt x="193" y="362"/>
                  </a:cubicBezTo>
                  <a:close/>
                  <a:moveTo>
                    <a:pt x="276" y="362"/>
                  </a:moveTo>
                  <a:cubicBezTo>
                    <a:pt x="260" y="362"/>
                    <a:pt x="245" y="362"/>
                    <a:pt x="229" y="362"/>
                  </a:cubicBezTo>
                  <a:cubicBezTo>
                    <a:pt x="229" y="378"/>
                    <a:pt x="229" y="394"/>
                    <a:pt x="229" y="410"/>
                  </a:cubicBezTo>
                  <a:cubicBezTo>
                    <a:pt x="245" y="410"/>
                    <a:pt x="260" y="410"/>
                    <a:pt x="276" y="410"/>
                  </a:cubicBezTo>
                  <a:cubicBezTo>
                    <a:pt x="276" y="394"/>
                    <a:pt x="276" y="378"/>
                    <a:pt x="276" y="362"/>
                  </a:cubicBezTo>
                  <a:close/>
                  <a:moveTo>
                    <a:pt x="110" y="362"/>
                  </a:moveTo>
                  <a:cubicBezTo>
                    <a:pt x="62" y="362"/>
                    <a:pt x="62" y="362"/>
                    <a:pt x="62" y="362"/>
                  </a:cubicBezTo>
                  <a:cubicBezTo>
                    <a:pt x="62" y="410"/>
                    <a:pt x="62" y="410"/>
                    <a:pt x="62" y="410"/>
                  </a:cubicBezTo>
                  <a:cubicBezTo>
                    <a:pt x="110" y="410"/>
                    <a:pt x="110" y="410"/>
                    <a:pt x="110" y="410"/>
                  </a:cubicBezTo>
                  <a:cubicBezTo>
                    <a:pt x="110" y="362"/>
                    <a:pt x="110" y="362"/>
                    <a:pt x="110" y="362"/>
                  </a:cubicBezTo>
                  <a:close/>
                  <a:moveTo>
                    <a:pt x="360" y="291"/>
                  </a:moveTo>
                  <a:cubicBezTo>
                    <a:pt x="312" y="291"/>
                    <a:pt x="312" y="291"/>
                    <a:pt x="312" y="291"/>
                  </a:cubicBezTo>
                  <a:cubicBezTo>
                    <a:pt x="312" y="338"/>
                    <a:pt x="312" y="338"/>
                    <a:pt x="312" y="338"/>
                  </a:cubicBezTo>
                  <a:cubicBezTo>
                    <a:pt x="360" y="338"/>
                    <a:pt x="360" y="338"/>
                    <a:pt x="360" y="338"/>
                  </a:cubicBezTo>
                  <a:cubicBezTo>
                    <a:pt x="360" y="291"/>
                    <a:pt x="360" y="291"/>
                    <a:pt x="360" y="291"/>
                  </a:cubicBezTo>
                  <a:close/>
                  <a:moveTo>
                    <a:pt x="193" y="291"/>
                  </a:moveTo>
                  <a:cubicBezTo>
                    <a:pt x="177" y="291"/>
                    <a:pt x="161" y="291"/>
                    <a:pt x="145" y="291"/>
                  </a:cubicBezTo>
                  <a:cubicBezTo>
                    <a:pt x="145" y="306"/>
                    <a:pt x="145" y="322"/>
                    <a:pt x="145" y="338"/>
                  </a:cubicBezTo>
                  <a:cubicBezTo>
                    <a:pt x="161" y="338"/>
                    <a:pt x="177" y="338"/>
                    <a:pt x="193" y="338"/>
                  </a:cubicBezTo>
                  <a:cubicBezTo>
                    <a:pt x="193" y="322"/>
                    <a:pt x="193" y="306"/>
                    <a:pt x="193" y="291"/>
                  </a:cubicBezTo>
                  <a:close/>
                  <a:moveTo>
                    <a:pt x="276" y="291"/>
                  </a:moveTo>
                  <a:cubicBezTo>
                    <a:pt x="260" y="291"/>
                    <a:pt x="245" y="291"/>
                    <a:pt x="229" y="291"/>
                  </a:cubicBezTo>
                  <a:cubicBezTo>
                    <a:pt x="229" y="306"/>
                    <a:pt x="229" y="322"/>
                    <a:pt x="229" y="338"/>
                  </a:cubicBezTo>
                  <a:cubicBezTo>
                    <a:pt x="245" y="338"/>
                    <a:pt x="260" y="338"/>
                    <a:pt x="276" y="338"/>
                  </a:cubicBezTo>
                  <a:cubicBezTo>
                    <a:pt x="276" y="322"/>
                    <a:pt x="276" y="306"/>
                    <a:pt x="276" y="291"/>
                  </a:cubicBezTo>
                  <a:close/>
                  <a:moveTo>
                    <a:pt x="110" y="291"/>
                  </a:moveTo>
                  <a:cubicBezTo>
                    <a:pt x="62" y="291"/>
                    <a:pt x="62" y="291"/>
                    <a:pt x="62" y="291"/>
                  </a:cubicBezTo>
                  <a:cubicBezTo>
                    <a:pt x="62" y="338"/>
                    <a:pt x="62" y="338"/>
                    <a:pt x="62" y="338"/>
                  </a:cubicBezTo>
                  <a:cubicBezTo>
                    <a:pt x="110" y="338"/>
                    <a:pt x="110" y="338"/>
                    <a:pt x="110" y="338"/>
                  </a:cubicBezTo>
                  <a:cubicBezTo>
                    <a:pt x="110" y="291"/>
                    <a:pt x="110" y="291"/>
                    <a:pt x="110" y="291"/>
                  </a:cubicBezTo>
                  <a:close/>
                  <a:moveTo>
                    <a:pt x="360" y="219"/>
                  </a:moveTo>
                  <a:cubicBezTo>
                    <a:pt x="312" y="219"/>
                    <a:pt x="312" y="219"/>
                    <a:pt x="312" y="219"/>
                  </a:cubicBezTo>
                  <a:cubicBezTo>
                    <a:pt x="312" y="267"/>
                    <a:pt x="312" y="267"/>
                    <a:pt x="312" y="267"/>
                  </a:cubicBezTo>
                  <a:cubicBezTo>
                    <a:pt x="360" y="267"/>
                    <a:pt x="360" y="267"/>
                    <a:pt x="360" y="267"/>
                  </a:cubicBezTo>
                  <a:cubicBezTo>
                    <a:pt x="360" y="219"/>
                    <a:pt x="360" y="219"/>
                    <a:pt x="360" y="219"/>
                  </a:cubicBezTo>
                  <a:close/>
                  <a:moveTo>
                    <a:pt x="193" y="219"/>
                  </a:moveTo>
                  <a:cubicBezTo>
                    <a:pt x="177" y="219"/>
                    <a:pt x="161" y="219"/>
                    <a:pt x="145" y="219"/>
                  </a:cubicBezTo>
                  <a:cubicBezTo>
                    <a:pt x="145" y="235"/>
                    <a:pt x="145" y="251"/>
                    <a:pt x="145" y="267"/>
                  </a:cubicBezTo>
                  <a:cubicBezTo>
                    <a:pt x="161" y="267"/>
                    <a:pt x="177" y="267"/>
                    <a:pt x="193" y="267"/>
                  </a:cubicBezTo>
                  <a:cubicBezTo>
                    <a:pt x="193" y="251"/>
                    <a:pt x="193" y="235"/>
                    <a:pt x="193" y="219"/>
                  </a:cubicBezTo>
                  <a:close/>
                  <a:moveTo>
                    <a:pt x="276" y="219"/>
                  </a:moveTo>
                  <a:cubicBezTo>
                    <a:pt x="260" y="219"/>
                    <a:pt x="245" y="219"/>
                    <a:pt x="229" y="219"/>
                  </a:cubicBezTo>
                  <a:cubicBezTo>
                    <a:pt x="229" y="235"/>
                    <a:pt x="229" y="251"/>
                    <a:pt x="229" y="267"/>
                  </a:cubicBezTo>
                  <a:cubicBezTo>
                    <a:pt x="245" y="267"/>
                    <a:pt x="260" y="267"/>
                    <a:pt x="276" y="267"/>
                  </a:cubicBezTo>
                  <a:cubicBezTo>
                    <a:pt x="276" y="251"/>
                    <a:pt x="276" y="235"/>
                    <a:pt x="276" y="219"/>
                  </a:cubicBezTo>
                  <a:close/>
                  <a:moveTo>
                    <a:pt x="77" y="0"/>
                  </a:moveTo>
                  <a:cubicBezTo>
                    <a:pt x="76" y="0"/>
                    <a:pt x="76" y="0"/>
                    <a:pt x="75" y="0"/>
                  </a:cubicBezTo>
                  <a:cubicBezTo>
                    <a:pt x="68" y="0"/>
                    <a:pt x="62" y="6"/>
                    <a:pt x="62" y="13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62" y="87"/>
                    <a:pt x="68" y="92"/>
                    <a:pt x="75" y="92"/>
                  </a:cubicBezTo>
                  <a:cubicBezTo>
                    <a:pt x="76" y="92"/>
                    <a:pt x="76" y="92"/>
                    <a:pt x="77" y="92"/>
                  </a:cubicBezTo>
                  <a:cubicBezTo>
                    <a:pt x="84" y="92"/>
                    <a:pt x="90" y="87"/>
                    <a:pt x="90" y="79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90" y="6"/>
                    <a:pt x="84" y="0"/>
                    <a:pt x="77" y="0"/>
                  </a:cubicBezTo>
                  <a:close/>
                  <a:moveTo>
                    <a:pt x="392" y="185"/>
                  </a:moveTo>
                  <a:cubicBezTo>
                    <a:pt x="392" y="441"/>
                    <a:pt x="392" y="441"/>
                    <a:pt x="392" y="441"/>
                  </a:cubicBezTo>
                  <a:cubicBezTo>
                    <a:pt x="392" y="443"/>
                    <a:pt x="389" y="446"/>
                    <a:pt x="386" y="446"/>
                  </a:cubicBezTo>
                  <a:cubicBezTo>
                    <a:pt x="34" y="446"/>
                    <a:pt x="34" y="446"/>
                    <a:pt x="34" y="446"/>
                  </a:cubicBezTo>
                  <a:cubicBezTo>
                    <a:pt x="31" y="446"/>
                    <a:pt x="28" y="443"/>
                    <a:pt x="28" y="441"/>
                  </a:cubicBezTo>
                  <a:cubicBezTo>
                    <a:pt x="28" y="185"/>
                    <a:pt x="28" y="185"/>
                    <a:pt x="28" y="185"/>
                  </a:cubicBezTo>
                  <a:cubicBezTo>
                    <a:pt x="28" y="182"/>
                    <a:pt x="31" y="180"/>
                    <a:pt x="34" y="180"/>
                  </a:cubicBezTo>
                  <a:cubicBezTo>
                    <a:pt x="386" y="180"/>
                    <a:pt x="386" y="180"/>
                    <a:pt x="386" y="180"/>
                  </a:cubicBezTo>
                  <a:cubicBezTo>
                    <a:pt x="389" y="180"/>
                    <a:pt x="392" y="182"/>
                    <a:pt x="392" y="185"/>
                  </a:cubicBezTo>
                  <a:close/>
                  <a:moveTo>
                    <a:pt x="392" y="460"/>
                  </a:moveTo>
                  <a:cubicBezTo>
                    <a:pt x="392" y="463"/>
                    <a:pt x="392" y="463"/>
                    <a:pt x="392" y="463"/>
                  </a:cubicBezTo>
                  <a:cubicBezTo>
                    <a:pt x="28" y="463"/>
                    <a:pt x="28" y="463"/>
                    <a:pt x="28" y="463"/>
                  </a:cubicBezTo>
                  <a:cubicBezTo>
                    <a:pt x="28" y="460"/>
                    <a:pt x="28" y="460"/>
                    <a:pt x="28" y="460"/>
                  </a:cubicBezTo>
                  <a:cubicBezTo>
                    <a:pt x="392" y="460"/>
                    <a:pt x="392" y="460"/>
                    <a:pt x="392" y="460"/>
                  </a:cubicBezTo>
                  <a:close/>
                  <a:moveTo>
                    <a:pt x="392" y="478"/>
                  </a:moveTo>
                  <a:cubicBezTo>
                    <a:pt x="392" y="481"/>
                    <a:pt x="392" y="481"/>
                    <a:pt x="392" y="481"/>
                  </a:cubicBezTo>
                  <a:cubicBezTo>
                    <a:pt x="28" y="481"/>
                    <a:pt x="28" y="481"/>
                    <a:pt x="28" y="481"/>
                  </a:cubicBezTo>
                  <a:cubicBezTo>
                    <a:pt x="28" y="478"/>
                    <a:pt x="28" y="478"/>
                    <a:pt x="28" y="478"/>
                  </a:cubicBezTo>
                  <a:cubicBezTo>
                    <a:pt x="392" y="478"/>
                    <a:pt x="392" y="478"/>
                    <a:pt x="392" y="478"/>
                  </a:cubicBezTo>
                  <a:close/>
                  <a:moveTo>
                    <a:pt x="386" y="41"/>
                  </a:moveTo>
                  <a:cubicBezTo>
                    <a:pt x="405" y="41"/>
                    <a:pt x="420" y="56"/>
                    <a:pt x="420" y="75"/>
                  </a:cubicBezTo>
                  <a:cubicBezTo>
                    <a:pt x="420" y="463"/>
                    <a:pt x="420" y="463"/>
                    <a:pt x="420" y="463"/>
                  </a:cubicBezTo>
                  <a:cubicBezTo>
                    <a:pt x="420" y="481"/>
                    <a:pt x="405" y="496"/>
                    <a:pt x="386" y="496"/>
                  </a:cubicBezTo>
                  <a:cubicBezTo>
                    <a:pt x="269" y="496"/>
                    <a:pt x="151" y="496"/>
                    <a:pt x="34" y="496"/>
                  </a:cubicBezTo>
                  <a:cubicBezTo>
                    <a:pt x="15" y="496"/>
                    <a:pt x="0" y="481"/>
                    <a:pt x="0" y="463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56"/>
                    <a:pt x="15" y="41"/>
                    <a:pt x="34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57"/>
                    <a:pt x="51" y="72"/>
                    <a:pt x="51" y="88"/>
                  </a:cubicBezTo>
                  <a:cubicBezTo>
                    <a:pt x="51" y="98"/>
                    <a:pt x="59" y="106"/>
                    <a:pt x="69" y="106"/>
                  </a:cubicBezTo>
                  <a:cubicBezTo>
                    <a:pt x="74" y="106"/>
                    <a:pt x="78" y="106"/>
                    <a:pt x="83" y="106"/>
                  </a:cubicBezTo>
                  <a:cubicBezTo>
                    <a:pt x="93" y="106"/>
                    <a:pt x="101" y="98"/>
                    <a:pt x="101" y="88"/>
                  </a:cubicBezTo>
                  <a:cubicBezTo>
                    <a:pt x="101" y="72"/>
                    <a:pt x="101" y="57"/>
                    <a:pt x="101" y="41"/>
                  </a:cubicBezTo>
                  <a:cubicBezTo>
                    <a:pt x="321" y="41"/>
                    <a:pt x="321" y="41"/>
                    <a:pt x="321" y="41"/>
                  </a:cubicBezTo>
                  <a:cubicBezTo>
                    <a:pt x="321" y="57"/>
                    <a:pt x="321" y="72"/>
                    <a:pt x="321" y="88"/>
                  </a:cubicBezTo>
                  <a:cubicBezTo>
                    <a:pt x="321" y="98"/>
                    <a:pt x="329" y="106"/>
                    <a:pt x="339" y="106"/>
                  </a:cubicBezTo>
                  <a:cubicBezTo>
                    <a:pt x="343" y="106"/>
                    <a:pt x="348" y="106"/>
                    <a:pt x="352" y="106"/>
                  </a:cubicBezTo>
                  <a:cubicBezTo>
                    <a:pt x="362" y="106"/>
                    <a:pt x="370" y="98"/>
                    <a:pt x="370" y="88"/>
                  </a:cubicBezTo>
                  <a:cubicBezTo>
                    <a:pt x="370" y="72"/>
                    <a:pt x="370" y="57"/>
                    <a:pt x="370" y="41"/>
                  </a:cubicBezTo>
                  <a:lnTo>
                    <a:pt x="386" y="41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895" name="Freeform 30"/>
            <p:cNvSpPr>
              <a:spLocks noEditPoints="1"/>
            </p:cNvSpPr>
            <p:nvPr/>
          </p:nvSpPr>
          <p:spPr>
            <a:xfrm>
              <a:off x="7516809" y="2606482"/>
              <a:ext cx="551558" cy="689448"/>
            </a:xfrm>
            <a:custGeom>
              <a:avLst/>
              <a:gdLst/>
              <a:ahLst/>
              <a:cxnLst>
                <a:cxn ang="0">
                  <a:pos x="135185" y="24333"/>
                </a:cxn>
                <a:cxn ang="0">
                  <a:pos x="392038" y="497484"/>
                </a:cxn>
                <a:cxn ang="0">
                  <a:pos x="466390" y="448817"/>
                </a:cxn>
                <a:cxn ang="0">
                  <a:pos x="350131" y="627262"/>
                </a:cxn>
                <a:cxn ang="0">
                  <a:pos x="360946" y="536687"/>
                </a:cxn>
                <a:cxn ang="0">
                  <a:pos x="325797" y="466391"/>
                </a:cxn>
                <a:cxn ang="0">
                  <a:pos x="292001" y="431242"/>
                </a:cxn>
                <a:cxn ang="0">
                  <a:pos x="432594" y="640781"/>
                </a:cxn>
                <a:cxn ang="0">
                  <a:pos x="214945" y="521817"/>
                </a:cxn>
                <a:cxn ang="0">
                  <a:pos x="264964" y="402853"/>
                </a:cxn>
                <a:cxn ang="0">
                  <a:pos x="309575" y="515058"/>
                </a:cxn>
                <a:cxn ang="0">
                  <a:pos x="456927" y="528576"/>
                </a:cxn>
                <a:cxn ang="0">
                  <a:pos x="375816" y="594817"/>
                </a:cxn>
                <a:cxn ang="0">
                  <a:pos x="390686" y="448817"/>
                </a:cxn>
                <a:cxn ang="0">
                  <a:pos x="170334" y="116259"/>
                </a:cxn>
                <a:cxn ang="0">
                  <a:pos x="186556" y="25685"/>
                </a:cxn>
                <a:cxn ang="0">
                  <a:pos x="293353" y="82463"/>
                </a:cxn>
                <a:cxn ang="0">
                  <a:pos x="171685" y="29740"/>
                </a:cxn>
                <a:cxn ang="0">
                  <a:pos x="329853" y="79759"/>
                </a:cxn>
                <a:cxn ang="0">
                  <a:pos x="181148" y="463687"/>
                </a:cxn>
                <a:cxn ang="0">
                  <a:pos x="117611" y="392039"/>
                </a:cxn>
                <a:cxn ang="0">
                  <a:pos x="116259" y="392039"/>
                </a:cxn>
                <a:cxn ang="0">
                  <a:pos x="114907" y="392039"/>
                </a:cxn>
                <a:cxn ang="0">
                  <a:pos x="113556" y="390687"/>
                </a:cxn>
                <a:cxn ang="0">
                  <a:pos x="112204" y="390687"/>
                </a:cxn>
                <a:cxn ang="0">
                  <a:pos x="112204" y="390687"/>
                </a:cxn>
                <a:cxn ang="0">
                  <a:pos x="110852" y="390687"/>
                </a:cxn>
                <a:cxn ang="0">
                  <a:pos x="109500" y="389335"/>
                </a:cxn>
                <a:cxn ang="0">
                  <a:pos x="109500" y="389335"/>
                </a:cxn>
                <a:cxn ang="0">
                  <a:pos x="108148" y="387983"/>
                </a:cxn>
                <a:cxn ang="0">
                  <a:pos x="108148" y="387983"/>
                </a:cxn>
                <a:cxn ang="0">
                  <a:pos x="106796" y="386631"/>
                </a:cxn>
                <a:cxn ang="0">
                  <a:pos x="106796" y="385279"/>
                </a:cxn>
                <a:cxn ang="0">
                  <a:pos x="105444" y="383927"/>
                </a:cxn>
                <a:cxn ang="0">
                  <a:pos x="105444" y="383927"/>
                </a:cxn>
                <a:cxn ang="0">
                  <a:pos x="105444" y="382576"/>
                </a:cxn>
                <a:cxn ang="0">
                  <a:pos x="105444" y="381224"/>
                </a:cxn>
                <a:cxn ang="0">
                  <a:pos x="104093" y="379872"/>
                </a:cxn>
                <a:cxn ang="0">
                  <a:pos x="104093" y="379872"/>
                </a:cxn>
                <a:cxn ang="0">
                  <a:pos x="104093" y="378520"/>
                </a:cxn>
                <a:cxn ang="0">
                  <a:pos x="104093" y="377168"/>
                </a:cxn>
                <a:cxn ang="0">
                  <a:pos x="105444" y="375816"/>
                </a:cxn>
                <a:cxn ang="0">
                  <a:pos x="105444" y="375816"/>
                </a:cxn>
                <a:cxn ang="0">
                  <a:pos x="105444" y="374464"/>
                </a:cxn>
                <a:cxn ang="0">
                  <a:pos x="106796" y="373113"/>
                </a:cxn>
                <a:cxn ang="0">
                  <a:pos x="106796" y="371761"/>
                </a:cxn>
                <a:cxn ang="0">
                  <a:pos x="108148" y="370409"/>
                </a:cxn>
                <a:cxn ang="0">
                  <a:pos x="108148" y="370409"/>
                </a:cxn>
                <a:cxn ang="0">
                  <a:pos x="109500" y="369057"/>
                </a:cxn>
                <a:cxn ang="0">
                  <a:pos x="110852" y="367705"/>
                </a:cxn>
                <a:cxn ang="0">
                  <a:pos x="112204" y="367705"/>
                </a:cxn>
                <a:cxn ang="0">
                  <a:pos x="113556" y="367705"/>
                </a:cxn>
                <a:cxn ang="0">
                  <a:pos x="116259" y="366353"/>
                </a:cxn>
                <a:cxn ang="0">
                  <a:pos x="104093" y="378520"/>
                </a:cxn>
                <a:cxn ang="0">
                  <a:pos x="117611" y="320390"/>
                </a:cxn>
                <a:cxn ang="0">
                  <a:pos x="360946" y="236575"/>
                </a:cxn>
                <a:cxn ang="0">
                  <a:pos x="348779" y="155463"/>
                </a:cxn>
                <a:cxn ang="0">
                  <a:pos x="117611" y="155463"/>
                </a:cxn>
                <a:cxn ang="0">
                  <a:pos x="286593" y="37852"/>
                </a:cxn>
              </a:cxnLst>
              <a:rect l="0" t="0" r="0" b="0"/>
              <a:pathLst>
                <a:path w="408" h="510">
                  <a:moveTo>
                    <a:pt x="23" y="460"/>
                  </a:moveTo>
                  <a:cubicBezTo>
                    <a:pt x="147" y="460"/>
                    <a:pt x="147" y="460"/>
                    <a:pt x="147" y="460"/>
                  </a:cubicBezTo>
                  <a:cubicBezTo>
                    <a:pt x="140" y="447"/>
                    <a:pt x="135" y="434"/>
                    <a:pt x="132" y="419"/>
                  </a:cubicBezTo>
                  <a:cubicBezTo>
                    <a:pt x="43" y="419"/>
                    <a:pt x="43" y="419"/>
                    <a:pt x="43" y="419"/>
                  </a:cubicBezTo>
                  <a:cubicBezTo>
                    <a:pt x="43" y="59"/>
                    <a:pt x="43" y="59"/>
                    <a:pt x="43" y="59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11" y="18"/>
                    <a:pt x="0" y="28"/>
                    <a:pt x="0" y="41"/>
                  </a:cubicBezTo>
                  <a:cubicBezTo>
                    <a:pt x="0" y="437"/>
                    <a:pt x="0" y="437"/>
                    <a:pt x="0" y="437"/>
                  </a:cubicBezTo>
                  <a:cubicBezTo>
                    <a:pt x="0" y="450"/>
                    <a:pt x="11" y="460"/>
                    <a:pt x="23" y="460"/>
                  </a:cubicBezTo>
                  <a:close/>
                  <a:moveTo>
                    <a:pt x="286" y="370"/>
                  </a:moveTo>
                  <a:cubicBezTo>
                    <a:pt x="286" y="370"/>
                    <a:pt x="287" y="369"/>
                    <a:pt x="287" y="369"/>
                  </a:cubicBezTo>
                  <a:cubicBezTo>
                    <a:pt x="288" y="368"/>
                    <a:pt x="289" y="368"/>
                    <a:pt x="290" y="368"/>
                  </a:cubicBezTo>
                  <a:cubicBezTo>
                    <a:pt x="291" y="369"/>
                    <a:pt x="291" y="369"/>
                    <a:pt x="291" y="370"/>
                  </a:cubicBezTo>
                  <a:cubicBezTo>
                    <a:pt x="292" y="370"/>
                    <a:pt x="292" y="370"/>
                    <a:pt x="292" y="370"/>
                  </a:cubicBezTo>
                  <a:cubicBezTo>
                    <a:pt x="337" y="325"/>
                    <a:pt x="337" y="325"/>
                    <a:pt x="337" y="325"/>
                  </a:cubicBezTo>
                  <a:cubicBezTo>
                    <a:pt x="338" y="324"/>
                    <a:pt x="340" y="323"/>
                    <a:pt x="341" y="323"/>
                  </a:cubicBezTo>
                  <a:cubicBezTo>
                    <a:pt x="342" y="323"/>
                    <a:pt x="344" y="324"/>
                    <a:pt x="345" y="325"/>
                  </a:cubicBezTo>
                  <a:cubicBezTo>
                    <a:pt x="346" y="326"/>
                    <a:pt x="346" y="327"/>
                    <a:pt x="346" y="329"/>
                  </a:cubicBezTo>
                  <a:cubicBezTo>
                    <a:pt x="346" y="330"/>
                    <a:pt x="346" y="331"/>
                    <a:pt x="345" y="332"/>
                  </a:cubicBezTo>
                  <a:cubicBezTo>
                    <a:pt x="293" y="384"/>
                    <a:pt x="293" y="384"/>
                    <a:pt x="293" y="384"/>
                  </a:cubicBezTo>
                  <a:cubicBezTo>
                    <a:pt x="300" y="389"/>
                    <a:pt x="300" y="389"/>
                    <a:pt x="300" y="389"/>
                  </a:cubicBezTo>
                  <a:cubicBezTo>
                    <a:pt x="302" y="391"/>
                    <a:pt x="303" y="392"/>
                    <a:pt x="303" y="394"/>
                  </a:cubicBezTo>
                  <a:cubicBezTo>
                    <a:pt x="304" y="398"/>
                    <a:pt x="301" y="402"/>
                    <a:pt x="297" y="403"/>
                  </a:cubicBezTo>
                  <a:cubicBezTo>
                    <a:pt x="295" y="403"/>
                    <a:pt x="293" y="403"/>
                    <a:pt x="291" y="401"/>
                  </a:cubicBezTo>
                  <a:cubicBezTo>
                    <a:pt x="283" y="396"/>
                    <a:pt x="283" y="396"/>
                    <a:pt x="283" y="396"/>
                  </a:cubicBezTo>
                  <a:cubicBezTo>
                    <a:pt x="259" y="464"/>
                    <a:pt x="259" y="464"/>
                    <a:pt x="259" y="464"/>
                  </a:cubicBezTo>
                  <a:cubicBezTo>
                    <a:pt x="259" y="465"/>
                    <a:pt x="258" y="465"/>
                    <a:pt x="258" y="466"/>
                  </a:cubicBezTo>
                  <a:cubicBezTo>
                    <a:pt x="256" y="466"/>
                    <a:pt x="254" y="466"/>
                    <a:pt x="253" y="464"/>
                  </a:cubicBezTo>
                  <a:cubicBezTo>
                    <a:pt x="253" y="463"/>
                    <a:pt x="253" y="463"/>
                    <a:pt x="253" y="462"/>
                  </a:cubicBezTo>
                  <a:cubicBezTo>
                    <a:pt x="274" y="402"/>
                    <a:pt x="274" y="402"/>
                    <a:pt x="274" y="402"/>
                  </a:cubicBezTo>
                  <a:cubicBezTo>
                    <a:pt x="274" y="402"/>
                    <a:pt x="273" y="403"/>
                    <a:pt x="272" y="403"/>
                  </a:cubicBezTo>
                  <a:cubicBezTo>
                    <a:pt x="271" y="403"/>
                    <a:pt x="270" y="402"/>
                    <a:pt x="269" y="401"/>
                  </a:cubicBezTo>
                  <a:cubicBezTo>
                    <a:pt x="268" y="400"/>
                    <a:pt x="267" y="399"/>
                    <a:pt x="267" y="397"/>
                  </a:cubicBezTo>
                  <a:cubicBezTo>
                    <a:pt x="267" y="396"/>
                    <a:pt x="268" y="394"/>
                    <a:pt x="269" y="393"/>
                  </a:cubicBezTo>
                  <a:cubicBezTo>
                    <a:pt x="274" y="388"/>
                    <a:pt x="274" y="388"/>
                    <a:pt x="274" y="388"/>
                  </a:cubicBezTo>
                  <a:cubicBezTo>
                    <a:pt x="232" y="357"/>
                    <a:pt x="232" y="357"/>
                    <a:pt x="232" y="357"/>
                  </a:cubicBezTo>
                  <a:cubicBezTo>
                    <a:pt x="231" y="356"/>
                    <a:pt x="230" y="354"/>
                    <a:pt x="229" y="352"/>
                  </a:cubicBezTo>
                  <a:cubicBezTo>
                    <a:pt x="229" y="350"/>
                    <a:pt x="230" y="348"/>
                    <a:pt x="231" y="347"/>
                  </a:cubicBezTo>
                  <a:cubicBezTo>
                    <a:pt x="232" y="345"/>
                    <a:pt x="234" y="344"/>
                    <a:pt x="236" y="344"/>
                  </a:cubicBezTo>
                  <a:cubicBezTo>
                    <a:pt x="238" y="344"/>
                    <a:pt x="240" y="344"/>
                    <a:pt x="241" y="345"/>
                  </a:cubicBezTo>
                  <a:cubicBezTo>
                    <a:pt x="283" y="377"/>
                    <a:pt x="283" y="377"/>
                    <a:pt x="283" y="377"/>
                  </a:cubicBezTo>
                  <a:cubicBezTo>
                    <a:pt x="286" y="370"/>
                    <a:pt x="286" y="370"/>
                    <a:pt x="286" y="370"/>
                  </a:cubicBezTo>
                  <a:close/>
                  <a:moveTo>
                    <a:pt x="350" y="319"/>
                  </a:moveTo>
                  <a:cubicBezTo>
                    <a:pt x="342" y="310"/>
                    <a:pt x="331" y="303"/>
                    <a:pt x="320" y="299"/>
                  </a:cubicBezTo>
                  <a:cubicBezTo>
                    <a:pt x="309" y="294"/>
                    <a:pt x="296" y="291"/>
                    <a:pt x="283" y="291"/>
                  </a:cubicBezTo>
                  <a:cubicBezTo>
                    <a:pt x="271" y="291"/>
                    <a:pt x="258" y="294"/>
                    <a:pt x="247" y="299"/>
                  </a:cubicBezTo>
                  <a:cubicBezTo>
                    <a:pt x="236" y="303"/>
                    <a:pt x="225" y="310"/>
                    <a:pt x="216" y="319"/>
                  </a:cubicBezTo>
                  <a:cubicBezTo>
                    <a:pt x="208" y="328"/>
                    <a:pt x="201" y="338"/>
                    <a:pt x="196" y="350"/>
                  </a:cubicBezTo>
                  <a:cubicBezTo>
                    <a:pt x="191" y="361"/>
                    <a:pt x="189" y="373"/>
                    <a:pt x="189" y="386"/>
                  </a:cubicBezTo>
                  <a:cubicBezTo>
                    <a:pt x="189" y="399"/>
                    <a:pt x="191" y="411"/>
                    <a:pt x="196" y="422"/>
                  </a:cubicBezTo>
                  <a:cubicBezTo>
                    <a:pt x="201" y="434"/>
                    <a:pt x="208" y="444"/>
                    <a:pt x="216" y="453"/>
                  </a:cubicBezTo>
                  <a:cubicBezTo>
                    <a:pt x="225" y="462"/>
                    <a:pt x="236" y="469"/>
                    <a:pt x="247" y="474"/>
                  </a:cubicBezTo>
                  <a:cubicBezTo>
                    <a:pt x="258" y="478"/>
                    <a:pt x="271" y="481"/>
                    <a:pt x="283" y="481"/>
                  </a:cubicBezTo>
                  <a:cubicBezTo>
                    <a:pt x="296" y="481"/>
                    <a:pt x="309" y="478"/>
                    <a:pt x="320" y="474"/>
                  </a:cubicBezTo>
                  <a:cubicBezTo>
                    <a:pt x="331" y="469"/>
                    <a:pt x="342" y="462"/>
                    <a:pt x="350" y="453"/>
                  </a:cubicBezTo>
                  <a:cubicBezTo>
                    <a:pt x="359" y="444"/>
                    <a:pt x="366" y="434"/>
                    <a:pt x="371" y="422"/>
                  </a:cubicBezTo>
                  <a:cubicBezTo>
                    <a:pt x="376" y="411"/>
                    <a:pt x="378" y="399"/>
                    <a:pt x="378" y="386"/>
                  </a:cubicBezTo>
                  <a:cubicBezTo>
                    <a:pt x="378" y="373"/>
                    <a:pt x="376" y="361"/>
                    <a:pt x="371" y="350"/>
                  </a:cubicBezTo>
                  <a:cubicBezTo>
                    <a:pt x="366" y="338"/>
                    <a:pt x="359" y="328"/>
                    <a:pt x="350" y="319"/>
                  </a:cubicBezTo>
                  <a:close/>
                  <a:moveTo>
                    <a:pt x="196" y="298"/>
                  </a:moveTo>
                  <a:cubicBezTo>
                    <a:pt x="173" y="321"/>
                    <a:pt x="159" y="352"/>
                    <a:pt x="159" y="386"/>
                  </a:cubicBezTo>
                  <a:cubicBezTo>
                    <a:pt x="159" y="420"/>
                    <a:pt x="173" y="451"/>
                    <a:pt x="196" y="474"/>
                  </a:cubicBezTo>
                  <a:cubicBezTo>
                    <a:pt x="218" y="496"/>
                    <a:pt x="249" y="510"/>
                    <a:pt x="283" y="510"/>
                  </a:cubicBezTo>
                  <a:cubicBezTo>
                    <a:pt x="318" y="510"/>
                    <a:pt x="349" y="496"/>
                    <a:pt x="371" y="474"/>
                  </a:cubicBezTo>
                  <a:cubicBezTo>
                    <a:pt x="394" y="451"/>
                    <a:pt x="408" y="420"/>
                    <a:pt x="408" y="386"/>
                  </a:cubicBezTo>
                  <a:cubicBezTo>
                    <a:pt x="408" y="352"/>
                    <a:pt x="394" y="321"/>
                    <a:pt x="371" y="298"/>
                  </a:cubicBezTo>
                  <a:cubicBezTo>
                    <a:pt x="349" y="276"/>
                    <a:pt x="318" y="262"/>
                    <a:pt x="283" y="262"/>
                  </a:cubicBezTo>
                  <a:cubicBezTo>
                    <a:pt x="249" y="262"/>
                    <a:pt x="218" y="276"/>
                    <a:pt x="196" y="298"/>
                  </a:cubicBezTo>
                  <a:close/>
                  <a:moveTo>
                    <a:pt x="229" y="381"/>
                  </a:moveTo>
                  <a:cubicBezTo>
                    <a:pt x="202" y="381"/>
                    <a:pt x="202" y="381"/>
                    <a:pt x="202" y="381"/>
                  </a:cubicBezTo>
                  <a:cubicBezTo>
                    <a:pt x="199" y="381"/>
                    <a:pt x="197" y="383"/>
                    <a:pt x="197" y="386"/>
                  </a:cubicBezTo>
                  <a:cubicBezTo>
                    <a:pt x="197" y="389"/>
                    <a:pt x="199" y="391"/>
                    <a:pt x="202" y="391"/>
                  </a:cubicBezTo>
                  <a:cubicBezTo>
                    <a:pt x="229" y="391"/>
                    <a:pt x="229" y="391"/>
                    <a:pt x="229" y="391"/>
                  </a:cubicBezTo>
                  <a:cubicBezTo>
                    <a:pt x="232" y="391"/>
                    <a:pt x="235" y="389"/>
                    <a:pt x="235" y="386"/>
                  </a:cubicBezTo>
                  <a:cubicBezTo>
                    <a:pt x="235" y="383"/>
                    <a:pt x="232" y="381"/>
                    <a:pt x="229" y="381"/>
                  </a:cubicBezTo>
                  <a:close/>
                  <a:moveTo>
                    <a:pt x="338" y="391"/>
                  </a:moveTo>
                  <a:cubicBezTo>
                    <a:pt x="365" y="391"/>
                    <a:pt x="365" y="391"/>
                    <a:pt x="365" y="391"/>
                  </a:cubicBezTo>
                  <a:cubicBezTo>
                    <a:pt x="368" y="391"/>
                    <a:pt x="370" y="389"/>
                    <a:pt x="370" y="386"/>
                  </a:cubicBezTo>
                  <a:cubicBezTo>
                    <a:pt x="370" y="383"/>
                    <a:pt x="368" y="381"/>
                    <a:pt x="365" y="381"/>
                  </a:cubicBezTo>
                  <a:cubicBezTo>
                    <a:pt x="338" y="381"/>
                    <a:pt x="338" y="381"/>
                    <a:pt x="338" y="381"/>
                  </a:cubicBezTo>
                  <a:cubicBezTo>
                    <a:pt x="335" y="381"/>
                    <a:pt x="332" y="383"/>
                    <a:pt x="332" y="386"/>
                  </a:cubicBezTo>
                  <a:cubicBezTo>
                    <a:pt x="332" y="389"/>
                    <a:pt x="335" y="391"/>
                    <a:pt x="338" y="391"/>
                  </a:cubicBezTo>
                  <a:close/>
                  <a:moveTo>
                    <a:pt x="278" y="440"/>
                  </a:moveTo>
                  <a:cubicBezTo>
                    <a:pt x="278" y="467"/>
                    <a:pt x="278" y="467"/>
                    <a:pt x="278" y="467"/>
                  </a:cubicBezTo>
                  <a:cubicBezTo>
                    <a:pt x="278" y="470"/>
                    <a:pt x="280" y="473"/>
                    <a:pt x="283" y="473"/>
                  </a:cubicBezTo>
                  <a:cubicBezTo>
                    <a:pt x="286" y="473"/>
                    <a:pt x="289" y="470"/>
                    <a:pt x="289" y="467"/>
                  </a:cubicBezTo>
                  <a:cubicBezTo>
                    <a:pt x="289" y="440"/>
                    <a:pt x="289" y="440"/>
                    <a:pt x="289" y="440"/>
                  </a:cubicBezTo>
                  <a:cubicBezTo>
                    <a:pt x="289" y="437"/>
                    <a:pt x="286" y="435"/>
                    <a:pt x="283" y="435"/>
                  </a:cubicBezTo>
                  <a:cubicBezTo>
                    <a:pt x="280" y="435"/>
                    <a:pt x="278" y="437"/>
                    <a:pt x="278" y="440"/>
                  </a:cubicBezTo>
                  <a:close/>
                  <a:moveTo>
                    <a:pt x="289" y="332"/>
                  </a:moveTo>
                  <a:cubicBezTo>
                    <a:pt x="289" y="305"/>
                    <a:pt x="289" y="305"/>
                    <a:pt x="289" y="305"/>
                  </a:cubicBezTo>
                  <a:cubicBezTo>
                    <a:pt x="289" y="302"/>
                    <a:pt x="286" y="299"/>
                    <a:pt x="283" y="299"/>
                  </a:cubicBezTo>
                  <a:cubicBezTo>
                    <a:pt x="280" y="299"/>
                    <a:pt x="278" y="302"/>
                    <a:pt x="278" y="305"/>
                  </a:cubicBezTo>
                  <a:cubicBezTo>
                    <a:pt x="278" y="332"/>
                    <a:pt x="278" y="332"/>
                    <a:pt x="278" y="332"/>
                  </a:cubicBezTo>
                  <a:cubicBezTo>
                    <a:pt x="278" y="335"/>
                    <a:pt x="280" y="337"/>
                    <a:pt x="283" y="337"/>
                  </a:cubicBezTo>
                  <a:cubicBezTo>
                    <a:pt x="286" y="337"/>
                    <a:pt x="289" y="335"/>
                    <a:pt x="289" y="332"/>
                  </a:cubicBezTo>
                  <a:close/>
                  <a:moveTo>
                    <a:pt x="218" y="0"/>
                  </a:moveTo>
                  <a:cubicBezTo>
                    <a:pt x="224" y="0"/>
                    <a:pt x="228" y="2"/>
                    <a:pt x="232" y="4"/>
                  </a:cubicBezTo>
                  <a:cubicBezTo>
                    <a:pt x="235" y="7"/>
                    <a:pt x="237" y="11"/>
                    <a:pt x="237" y="14"/>
                  </a:cubicBezTo>
                  <a:cubicBezTo>
                    <a:pt x="237" y="72"/>
                    <a:pt x="237" y="72"/>
                    <a:pt x="237" y="72"/>
                  </a:cubicBezTo>
                  <a:cubicBezTo>
                    <a:pt x="237" y="75"/>
                    <a:pt x="235" y="79"/>
                    <a:pt x="232" y="82"/>
                  </a:cubicBezTo>
                  <a:cubicBezTo>
                    <a:pt x="228" y="84"/>
                    <a:pt x="224" y="86"/>
                    <a:pt x="218" y="86"/>
                  </a:cubicBezTo>
                  <a:cubicBezTo>
                    <a:pt x="126" y="86"/>
                    <a:pt x="126" y="86"/>
                    <a:pt x="126" y="86"/>
                  </a:cubicBezTo>
                  <a:cubicBezTo>
                    <a:pt x="121" y="86"/>
                    <a:pt x="116" y="84"/>
                    <a:pt x="113" y="82"/>
                  </a:cubicBezTo>
                  <a:cubicBezTo>
                    <a:pt x="110" y="79"/>
                    <a:pt x="108" y="75"/>
                    <a:pt x="108" y="72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08" y="11"/>
                    <a:pt x="110" y="7"/>
                    <a:pt x="113" y="4"/>
                  </a:cubicBezTo>
                  <a:cubicBezTo>
                    <a:pt x="116" y="2"/>
                    <a:pt x="121" y="0"/>
                    <a:pt x="126" y="0"/>
                  </a:cubicBezTo>
                  <a:cubicBezTo>
                    <a:pt x="218" y="0"/>
                    <a:pt x="218" y="0"/>
                    <a:pt x="218" y="0"/>
                  </a:cubicBezTo>
                  <a:close/>
                  <a:moveTo>
                    <a:pt x="138" y="19"/>
                  </a:moveTo>
                  <a:cubicBezTo>
                    <a:pt x="206" y="19"/>
                    <a:pt x="206" y="19"/>
                    <a:pt x="206" y="19"/>
                  </a:cubicBezTo>
                  <a:cubicBezTo>
                    <a:pt x="210" y="19"/>
                    <a:pt x="214" y="20"/>
                    <a:pt x="217" y="22"/>
                  </a:cubicBezTo>
                  <a:cubicBezTo>
                    <a:pt x="217" y="22"/>
                    <a:pt x="217" y="22"/>
                    <a:pt x="217" y="22"/>
                  </a:cubicBezTo>
                  <a:cubicBezTo>
                    <a:pt x="220" y="25"/>
                    <a:pt x="222" y="29"/>
                    <a:pt x="222" y="33"/>
                  </a:cubicBezTo>
                  <a:cubicBezTo>
                    <a:pt x="222" y="51"/>
                    <a:pt x="222" y="51"/>
                    <a:pt x="222" y="51"/>
                  </a:cubicBezTo>
                  <a:cubicBezTo>
                    <a:pt x="222" y="55"/>
                    <a:pt x="220" y="58"/>
                    <a:pt x="217" y="61"/>
                  </a:cubicBezTo>
                  <a:cubicBezTo>
                    <a:pt x="217" y="61"/>
                    <a:pt x="217" y="61"/>
                    <a:pt x="217" y="61"/>
                  </a:cubicBezTo>
                  <a:cubicBezTo>
                    <a:pt x="214" y="63"/>
                    <a:pt x="210" y="65"/>
                    <a:pt x="206" y="65"/>
                  </a:cubicBezTo>
                  <a:cubicBezTo>
                    <a:pt x="138" y="65"/>
                    <a:pt x="138" y="65"/>
                    <a:pt x="138" y="65"/>
                  </a:cubicBezTo>
                  <a:cubicBezTo>
                    <a:pt x="134" y="65"/>
                    <a:pt x="130" y="63"/>
                    <a:pt x="127" y="61"/>
                  </a:cubicBezTo>
                  <a:cubicBezTo>
                    <a:pt x="127" y="61"/>
                    <a:pt x="127" y="61"/>
                    <a:pt x="127" y="61"/>
                  </a:cubicBezTo>
                  <a:cubicBezTo>
                    <a:pt x="124" y="58"/>
                    <a:pt x="122" y="55"/>
                    <a:pt x="122" y="51"/>
                  </a:cubicBezTo>
                  <a:cubicBezTo>
                    <a:pt x="122" y="33"/>
                    <a:pt x="122" y="33"/>
                    <a:pt x="122" y="33"/>
                  </a:cubicBezTo>
                  <a:cubicBezTo>
                    <a:pt x="122" y="29"/>
                    <a:pt x="124" y="25"/>
                    <a:pt x="127" y="22"/>
                  </a:cubicBezTo>
                  <a:cubicBezTo>
                    <a:pt x="127" y="22"/>
                    <a:pt x="127" y="22"/>
                    <a:pt x="127" y="22"/>
                  </a:cubicBezTo>
                  <a:cubicBezTo>
                    <a:pt x="130" y="20"/>
                    <a:pt x="134" y="19"/>
                    <a:pt x="138" y="19"/>
                  </a:cubicBezTo>
                  <a:close/>
                  <a:moveTo>
                    <a:pt x="344" y="243"/>
                  </a:moveTo>
                  <a:cubicBezTo>
                    <a:pt x="344" y="41"/>
                    <a:pt x="344" y="41"/>
                    <a:pt x="344" y="41"/>
                  </a:cubicBezTo>
                  <a:cubicBezTo>
                    <a:pt x="344" y="28"/>
                    <a:pt x="334" y="18"/>
                    <a:pt x="321" y="18"/>
                  </a:cubicBezTo>
                  <a:cubicBezTo>
                    <a:pt x="244" y="18"/>
                    <a:pt x="244" y="18"/>
                    <a:pt x="244" y="18"/>
                  </a:cubicBezTo>
                  <a:cubicBezTo>
                    <a:pt x="244" y="59"/>
                    <a:pt x="244" y="59"/>
                    <a:pt x="244" y="59"/>
                  </a:cubicBezTo>
                  <a:cubicBezTo>
                    <a:pt x="302" y="59"/>
                    <a:pt x="302" y="59"/>
                    <a:pt x="302" y="59"/>
                  </a:cubicBezTo>
                  <a:cubicBezTo>
                    <a:pt x="302" y="92"/>
                    <a:pt x="302" y="92"/>
                    <a:pt x="302" y="92"/>
                  </a:cubicBezTo>
                  <a:cubicBezTo>
                    <a:pt x="302" y="232"/>
                    <a:pt x="302" y="232"/>
                    <a:pt x="302" y="232"/>
                  </a:cubicBezTo>
                  <a:cubicBezTo>
                    <a:pt x="317" y="234"/>
                    <a:pt x="331" y="238"/>
                    <a:pt x="344" y="243"/>
                  </a:cubicBezTo>
                  <a:close/>
                  <a:moveTo>
                    <a:pt x="87" y="324"/>
                  </a:moveTo>
                  <a:cubicBezTo>
                    <a:pt x="141" y="324"/>
                    <a:pt x="141" y="324"/>
                    <a:pt x="141" y="324"/>
                  </a:cubicBezTo>
                  <a:cubicBezTo>
                    <a:pt x="139" y="330"/>
                    <a:pt x="136" y="336"/>
                    <a:pt x="134" y="343"/>
                  </a:cubicBezTo>
                  <a:cubicBezTo>
                    <a:pt x="87" y="343"/>
                    <a:pt x="87" y="343"/>
                    <a:pt x="87" y="343"/>
                  </a:cubicBezTo>
                  <a:cubicBezTo>
                    <a:pt x="82" y="343"/>
                    <a:pt x="77" y="339"/>
                    <a:pt x="77" y="333"/>
                  </a:cubicBezTo>
                  <a:cubicBezTo>
                    <a:pt x="77" y="333"/>
                    <a:pt x="77" y="333"/>
                    <a:pt x="77" y="333"/>
                  </a:cubicBezTo>
                  <a:cubicBezTo>
                    <a:pt x="77" y="328"/>
                    <a:pt x="82" y="324"/>
                    <a:pt x="87" y="324"/>
                  </a:cubicBezTo>
                  <a:close/>
                  <a:moveTo>
                    <a:pt x="162" y="290"/>
                  </a:moveTo>
                  <a:cubicBezTo>
                    <a:pt x="87" y="290"/>
                    <a:pt x="87" y="290"/>
                    <a:pt x="87" y="290"/>
                  </a:cubicBezTo>
                  <a:cubicBezTo>
                    <a:pt x="87" y="290"/>
                    <a:pt x="87" y="290"/>
                    <a:pt x="87" y="290"/>
                  </a:cubicBezTo>
                  <a:cubicBezTo>
                    <a:pt x="86" y="290"/>
                    <a:pt x="86" y="290"/>
                    <a:pt x="86" y="290"/>
                  </a:cubicBezTo>
                  <a:cubicBezTo>
                    <a:pt x="86" y="290"/>
                    <a:pt x="86" y="290"/>
                    <a:pt x="86" y="290"/>
                  </a:cubicBezTo>
                  <a:cubicBezTo>
                    <a:pt x="86" y="290"/>
                    <a:pt x="86" y="290"/>
                    <a:pt x="86" y="290"/>
                  </a:cubicBezTo>
                  <a:cubicBezTo>
                    <a:pt x="86" y="290"/>
                    <a:pt x="86" y="290"/>
                    <a:pt x="86" y="290"/>
                  </a:cubicBezTo>
                  <a:cubicBezTo>
                    <a:pt x="86" y="290"/>
                    <a:pt x="86" y="290"/>
                    <a:pt x="86" y="290"/>
                  </a:cubicBezTo>
                  <a:cubicBezTo>
                    <a:pt x="86" y="290"/>
                    <a:pt x="86" y="290"/>
                    <a:pt x="86" y="290"/>
                  </a:cubicBezTo>
                  <a:cubicBezTo>
                    <a:pt x="86" y="290"/>
                    <a:pt x="86" y="290"/>
                    <a:pt x="86" y="290"/>
                  </a:cubicBezTo>
                  <a:cubicBezTo>
                    <a:pt x="86" y="290"/>
                    <a:pt x="86" y="290"/>
                    <a:pt x="86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2" y="289"/>
                    <a:pt x="82" y="289"/>
                    <a:pt x="82" y="289"/>
                  </a:cubicBezTo>
                  <a:cubicBezTo>
                    <a:pt x="82" y="289"/>
                    <a:pt x="82" y="289"/>
                    <a:pt x="82" y="289"/>
                  </a:cubicBezTo>
                  <a:cubicBezTo>
                    <a:pt x="82" y="289"/>
                    <a:pt x="82" y="289"/>
                    <a:pt x="82" y="289"/>
                  </a:cubicBezTo>
                  <a:cubicBezTo>
                    <a:pt x="82" y="289"/>
                    <a:pt x="82" y="289"/>
                    <a:pt x="82" y="289"/>
                  </a:cubicBezTo>
                  <a:cubicBezTo>
                    <a:pt x="82" y="289"/>
                    <a:pt x="82" y="289"/>
                    <a:pt x="82" y="289"/>
                  </a:cubicBezTo>
                  <a:cubicBezTo>
                    <a:pt x="82" y="289"/>
                    <a:pt x="82" y="289"/>
                    <a:pt x="82" y="289"/>
                  </a:cubicBezTo>
                  <a:cubicBezTo>
                    <a:pt x="82" y="288"/>
                    <a:pt x="82" y="288"/>
                    <a:pt x="82" y="288"/>
                  </a:cubicBezTo>
                  <a:cubicBezTo>
                    <a:pt x="82" y="288"/>
                    <a:pt x="82" y="288"/>
                    <a:pt x="82" y="288"/>
                  </a:cubicBezTo>
                  <a:cubicBezTo>
                    <a:pt x="82" y="288"/>
                    <a:pt x="82" y="288"/>
                    <a:pt x="82" y="288"/>
                  </a:cubicBezTo>
                  <a:cubicBezTo>
                    <a:pt x="82" y="288"/>
                    <a:pt x="82" y="288"/>
                    <a:pt x="82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7"/>
                    <a:pt x="81" y="287"/>
                    <a:pt x="81" y="287"/>
                  </a:cubicBezTo>
                  <a:cubicBezTo>
                    <a:pt x="81" y="287"/>
                    <a:pt x="81" y="287"/>
                    <a:pt x="81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6"/>
                    <a:pt x="80" y="286"/>
                    <a:pt x="80" y="286"/>
                  </a:cubicBezTo>
                  <a:cubicBezTo>
                    <a:pt x="80" y="286"/>
                    <a:pt x="80" y="286"/>
                    <a:pt x="80" y="286"/>
                  </a:cubicBezTo>
                  <a:cubicBezTo>
                    <a:pt x="79" y="286"/>
                    <a:pt x="79" y="286"/>
                    <a:pt x="79" y="286"/>
                  </a:cubicBezTo>
                  <a:cubicBezTo>
                    <a:pt x="79" y="286"/>
                    <a:pt x="79" y="286"/>
                    <a:pt x="79" y="286"/>
                  </a:cubicBezTo>
                  <a:cubicBezTo>
                    <a:pt x="79" y="286"/>
                    <a:pt x="79" y="286"/>
                    <a:pt x="79" y="286"/>
                  </a:cubicBezTo>
                  <a:cubicBezTo>
                    <a:pt x="79" y="286"/>
                    <a:pt x="79" y="286"/>
                    <a:pt x="79" y="286"/>
                  </a:cubicBezTo>
                  <a:cubicBezTo>
                    <a:pt x="79" y="286"/>
                    <a:pt x="79" y="286"/>
                    <a:pt x="79" y="286"/>
                  </a:cubicBezTo>
                  <a:cubicBezTo>
                    <a:pt x="79" y="286"/>
                    <a:pt x="79" y="286"/>
                    <a:pt x="79" y="286"/>
                  </a:cubicBezTo>
                  <a:cubicBezTo>
                    <a:pt x="79" y="286"/>
                    <a:pt x="79" y="286"/>
                    <a:pt x="79" y="286"/>
                  </a:cubicBezTo>
                  <a:cubicBezTo>
                    <a:pt x="79" y="286"/>
                    <a:pt x="79" y="286"/>
                    <a:pt x="79" y="286"/>
                  </a:cubicBezTo>
                  <a:cubicBezTo>
                    <a:pt x="79" y="285"/>
                    <a:pt x="79" y="285"/>
                    <a:pt x="79" y="285"/>
                  </a:cubicBezTo>
                  <a:cubicBezTo>
                    <a:pt x="79" y="285"/>
                    <a:pt x="79" y="285"/>
                    <a:pt x="79" y="285"/>
                  </a:cubicBezTo>
                  <a:cubicBezTo>
                    <a:pt x="79" y="285"/>
                    <a:pt x="79" y="285"/>
                    <a:pt x="79" y="285"/>
                  </a:cubicBezTo>
                  <a:cubicBezTo>
                    <a:pt x="79" y="285"/>
                    <a:pt x="79" y="285"/>
                    <a:pt x="79" y="285"/>
                  </a:cubicBezTo>
                  <a:cubicBezTo>
                    <a:pt x="79" y="285"/>
                    <a:pt x="79" y="285"/>
                    <a:pt x="79" y="285"/>
                  </a:cubicBezTo>
                  <a:cubicBezTo>
                    <a:pt x="79" y="285"/>
                    <a:pt x="79" y="285"/>
                    <a:pt x="79" y="285"/>
                  </a:cubicBezTo>
                  <a:cubicBezTo>
                    <a:pt x="78" y="285"/>
                    <a:pt x="78" y="285"/>
                    <a:pt x="78" y="285"/>
                  </a:cubicBezTo>
                  <a:cubicBezTo>
                    <a:pt x="78" y="285"/>
                    <a:pt x="78" y="285"/>
                    <a:pt x="78" y="285"/>
                  </a:cubicBezTo>
                  <a:cubicBezTo>
                    <a:pt x="78" y="285"/>
                    <a:pt x="78" y="285"/>
                    <a:pt x="78" y="285"/>
                  </a:cubicBezTo>
                  <a:cubicBezTo>
                    <a:pt x="78" y="285"/>
                    <a:pt x="78" y="285"/>
                    <a:pt x="78" y="285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2"/>
                    <a:pt x="78" y="282"/>
                    <a:pt x="78" y="282"/>
                  </a:cubicBezTo>
                  <a:cubicBezTo>
                    <a:pt x="78" y="282"/>
                    <a:pt x="78" y="282"/>
                    <a:pt x="78" y="282"/>
                  </a:cubicBezTo>
                  <a:cubicBezTo>
                    <a:pt x="78" y="282"/>
                    <a:pt x="78" y="282"/>
                    <a:pt x="78" y="282"/>
                  </a:cubicBezTo>
                  <a:cubicBezTo>
                    <a:pt x="78" y="282"/>
                    <a:pt x="78" y="282"/>
                    <a:pt x="78" y="282"/>
                  </a:cubicBezTo>
                  <a:cubicBezTo>
                    <a:pt x="77" y="282"/>
                    <a:pt x="77" y="282"/>
                    <a:pt x="77" y="282"/>
                  </a:cubicBezTo>
                  <a:cubicBezTo>
                    <a:pt x="77" y="282"/>
                    <a:pt x="77" y="282"/>
                    <a:pt x="77" y="282"/>
                  </a:cubicBezTo>
                  <a:cubicBezTo>
                    <a:pt x="77" y="282"/>
                    <a:pt x="77" y="282"/>
                    <a:pt x="77" y="282"/>
                  </a:cubicBezTo>
                  <a:cubicBezTo>
                    <a:pt x="77" y="282"/>
                    <a:pt x="77" y="282"/>
                    <a:pt x="77" y="282"/>
                  </a:cubicBezTo>
                  <a:cubicBezTo>
                    <a:pt x="77" y="281"/>
                    <a:pt x="77" y="281"/>
                    <a:pt x="77" y="281"/>
                  </a:cubicBezTo>
                  <a:cubicBezTo>
                    <a:pt x="77" y="281"/>
                    <a:pt x="77" y="281"/>
                    <a:pt x="77" y="281"/>
                  </a:cubicBezTo>
                  <a:cubicBezTo>
                    <a:pt x="77" y="281"/>
                    <a:pt x="77" y="281"/>
                    <a:pt x="77" y="281"/>
                  </a:cubicBezTo>
                  <a:cubicBezTo>
                    <a:pt x="77" y="281"/>
                    <a:pt x="77" y="281"/>
                    <a:pt x="77" y="281"/>
                  </a:cubicBezTo>
                  <a:cubicBezTo>
                    <a:pt x="77" y="281"/>
                    <a:pt x="77" y="281"/>
                    <a:pt x="77" y="281"/>
                  </a:cubicBezTo>
                  <a:cubicBezTo>
                    <a:pt x="77" y="281"/>
                    <a:pt x="77" y="281"/>
                    <a:pt x="77" y="281"/>
                  </a:cubicBezTo>
                  <a:cubicBezTo>
                    <a:pt x="77" y="281"/>
                    <a:pt x="77" y="281"/>
                    <a:pt x="77" y="281"/>
                  </a:cubicBezTo>
                  <a:cubicBezTo>
                    <a:pt x="77" y="281"/>
                    <a:pt x="77" y="281"/>
                    <a:pt x="77" y="281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79"/>
                    <a:pt x="77" y="279"/>
                    <a:pt x="77" y="279"/>
                  </a:cubicBezTo>
                  <a:cubicBezTo>
                    <a:pt x="77" y="279"/>
                    <a:pt x="77" y="279"/>
                    <a:pt x="77" y="279"/>
                  </a:cubicBezTo>
                  <a:cubicBezTo>
                    <a:pt x="77" y="279"/>
                    <a:pt x="77" y="279"/>
                    <a:pt x="77" y="279"/>
                  </a:cubicBezTo>
                  <a:cubicBezTo>
                    <a:pt x="77" y="279"/>
                    <a:pt x="77" y="279"/>
                    <a:pt x="77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78" y="276"/>
                    <a:pt x="78" y="276"/>
                    <a:pt x="78" y="276"/>
                  </a:cubicBezTo>
                  <a:cubicBezTo>
                    <a:pt x="78" y="276"/>
                    <a:pt x="78" y="276"/>
                    <a:pt x="78" y="276"/>
                  </a:cubicBezTo>
                  <a:cubicBezTo>
                    <a:pt x="78" y="276"/>
                    <a:pt x="78" y="276"/>
                    <a:pt x="78" y="276"/>
                  </a:cubicBezTo>
                  <a:cubicBezTo>
                    <a:pt x="78" y="276"/>
                    <a:pt x="78" y="276"/>
                    <a:pt x="78" y="276"/>
                  </a:cubicBezTo>
                  <a:cubicBezTo>
                    <a:pt x="78" y="276"/>
                    <a:pt x="78" y="276"/>
                    <a:pt x="78" y="276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9" y="275"/>
                    <a:pt x="79" y="275"/>
                    <a:pt x="79" y="275"/>
                  </a:cubicBezTo>
                  <a:cubicBezTo>
                    <a:pt x="79" y="275"/>
                    <a:pt x="79" y="275"/>
                    <a:pt x="79" y="275"/>
                  </a:cubicBezTo>
                  <a:cubicBezTo>
                    <a:pt x="79" y="275"/>
                    <a:pt x="79" y="275"/>
                    <a:pt x="79" y="275"/>
                  </a:cubicBezTo>
                  <a:cubicBezTo>
                    <a:pt x="79" y="275"/>
                    <a:pt x="79" y="275"/>
                    <a:pt x="79" y="275"/>
                  </a:cubicBezTo>
                  <a:cubicBezTo>
                    <a:pt x="79" y="275"/>
                    <a:pt x="79" y="275"/>
                    <a:pt x="79" y="275"/>
                  </a:cubicBezTo>
                  <a:cubicBezTo>
                    <a:pt x="79" y="275"/>
                    <a:pt x="79" y="275"/>
                    <a:pt x="79" y="275"/>
                  </a:cubicBezTo>
                  <a:cubicBezTo>
                    <a:pt x="79" y="275"/>
                    <a:pt x="79" y="275"/>
                    <a:pt x="79" y="275"/>
                  </a:cubicBezTo>
                  <a:cubicBezTo>
                    <a:pt x="79" y="275"/>
                    <a:pt x="79" y="275"/>
                    <a:pt x="79" y="275"/>
                  </a:cubicBezTo>
                  <a:cubicBezTo>
                    <a:pt x="80" y="275"/>
                    <a:pt x="80" y="275"/>
                    <a:pt x="80" y="275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1" y="273"/>
                    <a:pt x="81" y="273"/>
                    <a:pt x="81" y="273"/>
                  </a:cubicBezTo>
                  <a:cubicBezTo>
                    <a:pt x="81" y="273"/>
                    <a:pt x="81" y="273"/>
                    <a:pt x="81" y="273"/>
                  </a:cubicBezTo>
                  <a:cubicBezTo>
                    <a:pt x="81" y="273"/>
                    <a:pt x="81" y="273"/>
                    <a:pt x="81" y="273"/>
                  </a:cubicBezTo>
                  <a:cubicBezTo>
                    <a:pt x="81" y="273"/>
                    <a:pt x="81" y="273"/>
                    <a:pt x="81" y="273"/>
                  </a:cubicBezTo>
                  <a:cubicBezTo>
                    <a:pt x="81" y="273"/>
                    <a:pt x="81" y="273"/>
                    <a:pt x="81" y="273"/>
                  </a:cubicBezTo>
                  <a:cubicBezTo>
                    <a:pt x="81" y="273"/>
                    <a:pt x="81" y="273"/>
                    <a:pt x="81" y="273"/>
                  </a:cubicBezTo>
                  <a:cubicBezTo>
                    <a:pt x="81" y="273"/>
                    <a:pt x="81" y="273"/>
                    <a:pt x="81" y="273"/>
                  </a:cubicBezTo>
                  <a:cubicBezTo>
                    <a:pt x="81" y="273"/>
                    <a:pt x="81" y="273"/>
                    <a:pt x="81" y="273"/>
                  </a:cubicBezTo>
                  <a:cubicBezTo>
                    <a:pt x="82" y="273"/>
                    <a:pt x="82" y="273"/>
                    <a:pt x="82" y="273"/>
                  </a:cubicBezTo>
                  <a:cubicBezTo>
                    <a:pt x="82" y="273"/>
                    <a:pt x="82" y="273"/>
                    <a:pt x="82" y="273"/>
                  </a:cubicBezTo>
                  <a:cubicBezTo>
                    <a:pt x="82" y="273"/>
                    <a:pt x="82" y="273"/>
                    <a:pt x="82" y="273"/>
                  </a:cubicBezTo>
                  <a:cubicBezTo>
                    <a:pt x="82" y="272"/>
                    <a:pt x="82" y="272"/>
                    <a:pt x="82" y="272"/>
                  </a:cubicBezTo>
                  <a:cubicBezTo>
                    <a:pt x="82" y="272"/>
                    <a:pt x="82" y="272"/>
                    <a:pt x="82" y="272"/>
                  </a:cubicBezTo>
                  <a:cubicBezTo>
                    <a:pt x="82" y="272"/>
                    <a:pt x="82" y="272"/>
                    <a:pt x="82" y="272"/>
                  </a:cubicBezTo>
                  <a:cubicBezTo>
                    <a:pt x="82" y="272"/>
                    <a:pt x="82" y="272"/>
                    <a:pt x="82" y="272"/>
                  </a:cubicBezTo>
                  <a:cubicBezTo>
                    <a:pt x="83" y="272"/>
                    <a:pt x="83" y="272"/>
                    <a:pt x="83" y="272"/>
                  </a:cubicBezTo>
                  <a:cubicBezTo>
                    <a:pt x="83" y="272"/>
                    <a:pt x="83" y="272"/>
                    <a:pt x="83" y="272"/>
                  </a:cubicBezTo>
                  <a:cubicBezTo>
                    <a:pt x="83" y="272"/>
                    <a:pt x="83" y="272"/>
                    <a:pt x="83" y="272"/>
                  </a:cubicBezTo>
                  <a:cubicBezTo>
                    <a:pt x="83" y="272"/>
                    <a:pt x="83" y="272"/>
                    <a:pt x="83" y="272"/>
                  </a:cubicBezTo>
                  <a:cubicBezTo>
                    <a:pt x="83" y="272"/>
                    <a:pt x="83" y="272"/>
                    <a:pt x="83" y="272"/>
                  </a:cubicBezTo>
                  <a:cubicBezTo>
                    <a:pt x="83" y="272"/>
                    <a:pt x="83" y="272"/>
                    <a:pt x="83" y="272"/>
                  </a:cubicBezTo>
                  <a:cubicBezTo>
                    <a:pt x="83" y="272"/>
                    <a:pt x="83" y="272"/>
                    <a:pt x="83" y="272"/>
                  </a:cubicBezTo>
                  <a:cubicBezTo>
                    <a:pt x="84" y="272"/>
                    <a:pt x="84" y="272"/>
                    <a:pt x="84" y="272"/>
                  </a:cubicBezTo>
                  <a:cubicBezTo>
                    <a:pt x="84" y="272"/>
                    <a:pt x="84" y="272"/>
                    <a:pt x="84" y="272"/>
                  </a:cubicBezTo>
                  <a:cubicBezTo>
                    <a:pt x="84" y="272"/>
                    <a:pt x="84" y="272"/>
                    <a:pt x="84" y="272"/>
                  </a:cubicBezTo>
                  <a:cubicBezTo>
                    <a:pt x="84" y="272"/>
                    <a:pt x="84" y="272"/>
                    <a:pt x="84" y="272"/>
                  </a:cubicBezTo>
                  <a:cubicBezTo>
                    <a:pt x="84" y="272"/>
                    <a:pt x="84" y="272"/>
                    <a:pt x="84" y="272"/>
                  </a:cubicBezTo>
                  <a:cubicBezTo>
                    <a:pt x="85" y="271"/>
                    <a:pt x="85" y="271"/>
                    <a:pt x="85" y="271"/>
                  </a:cubicBezTo>
                  <a:cubicBezTo>
                    <a:pt x="85" y="271"/>
                    <a:pt x="85" y="271"/>
                    <a:pt x="85" y="271"/>
                  </a:cubicBezTo>
                  <a:cubicBezTo>
                    <a:pt x="85" y="271"/>
                    <a:pt x="85" y="271"/>
                    <a:pt x="85" y="271"/>
                  </a:cubicBezTo>
                  <a:cubicBezTo>
                    <a:pt x="85" y="271"/>
                    <a:pt x="85" y="271"/>
                    <a:pt x="85" y="271"/>
                  </a:cubicBezTo>
                  <a:cubicBezTo>
                    <a:pt x="85" y="271"/>
                    <a:pt x="85" y="271"/>
                    <a:pt x="85" y="271"/>
                  </a:cubicBezTo>
                  <a:cubicBezTo>
                    <a:pt x="86" y="271"/>
                    <a:pt x="86" y="271"/>
                    <a:pt x="86" y="271"/>
                  </a:cubicBezTo>
                  <a:cubicBezTo>
                    <a:pt x="86" y="271"/>
                    <a:pt x="86" y="271"/>
                    <a:pt x="86" y="271"/>
                  </a:cubicBezTo>
                  <a:cubicBezTo>
                    <a:pt x="86" y="271"/>
                    <a:pt x="86" y="271"/>
                    <a:pt x="86" y="271"/>
                  </a:cubicBezTo>
                  <a:cubicBezTo>
                    <a:pt x="86" y="271"/>
                    <a:pt x="86" y="271"/>
                    <a:pt x="86" y="271"/>
                  </a:cubicBezTo>
                  <a:cubicBezTo>
                    <a:pt x="87" y="271"/>
                    <a:pt x="87" y="271"/>
                    <a:pt x="87" y="271"/>
                  </a:cubicBezTo>
                  <a:cubicBezTo>
                    <a:pt x="179" y="271"/>
                    <a:pt x="179" y="271"/>
                    <a:pt x="179" y="271"/>
                  </a:cubicBezTo>
                  <a:cubicBezTo>
                    <a:pt x="173" y="277"/>
                    <a:pt x="167" y="283"/>
                    <a:pt x="162" y="290"/>
                  </a:cubicBezTo>
                  <a:close/>
                  <a:moveTo>
                    <a:pt x="77" y="280"/>
                  </a:moveTo>
                  <a:cubicBezTo>
                    <a:pt x="77" y="280"/>
                    <a:pt x="77" y="280"/>
                    <a:pt x="77" y="280"/>
                  </a:cubicBezTo>
                  <a:close/>
                  <a:moveTo>
                    <a:pt x="87" y="218"/>
                  </a:moveTo>
                  <a:cubicBezTo>
                    <a:pt x="258" y="218"/>
                    <a:pt x="258" y="218"/>
                    <a:pt x="258" y="218"/>
                  </a:cubicBezTo>
                  <a:cubicBezTo>
                    <a:pt x="263" y="218"/>
                    <a:pt x="267" y="222"/>
                    <a:pt x="267" y="228"/>
                  </a:cubicBezTo>
                  <a:cubicBezTo>
                    <a:pt x="267" y="228"/>
                    <a:pt x="267" y="228"/>
                    <a:pt x="267" y="228"/>
                  </a:cubicBezTo>
                  <a:cubicBezTo>
                    <a:pt x="267" y="229"/>
                    <a:pt x="267" y="231"/>
                    <a:pt x="266" y="232"/>
                  </a:cubicBezTo>
                  <a:cubicBezTo>
                    <a:pt x="257" y="233"/>
                    <a:pt x="249" y="235"/>
                    <a:pt x="241" y="237"/>
                  </a:cubicBezTo>
                  <a:cubicBezTo>
                    <a:pt x="87" y="237"/>
                    <a:pt x="87" y="237"/>
                    <a:pt x="87" y="237"/>
                  </a:cubicBezTo>
                  <a:cubicBezTo>
                    <a:pt x="82" y="237"/>
                    <a:pt x="77" y="233"/>
                    <a:pt x="77" y="228"/>
                  </a:cubicBezTo>
                  <a:cubicBezTo>
                    <a:pt x="77" y="228"/>
                    <a:pt x="77" y="228"/>
                    <a:pt x="77" y="228"/>
                  </a:cubicBezTo>
                  <a:cubicBezTo>
                    <a:pt x="77" y="222"/>
                    <a:pt x="82" y="218"/>
                    <a:pt x="87" y="218"/>
                  </a:cubicBezTo>
                  <a:close/>
                  <a:moveTo>
                    <a:pt x="87" y="165"/>
                  </a:moveTo>
                  <a:cubicBezTo>
                    <a:pt x="258" y="165"/>
                    <a:pt x="258" y="165"/>
                    <a:pt x="258" y="165"/>
                  </a:cubicBezTo>
                  <a:cubicBezTo>
                    <a:pt x="263" y="165"/>
                    <a:pt x="267" y="170"/>
                    <a:pt x="267" y="175"/>
                  </a:cubicBezTo>
                  <a:cubicBezTo>
                    <a:pt x="267" y="175"/>
                    <a:pt x="267" y="175"/>
                    <a:pt x="267" y="175"/>
                  </a:cubicBezTo>
                  <a:cubicBezTo>
                    <a:pt x="267" y="180"/>
                    <a:pt x="263" y="184"/>
                    <a:pt x="258" y="184"/>
                  </a:cubicBezTo>
                  <a:cubicBezTo>
                    <a:pt x="87" y="184"/>
                    <a:pt x="87" y="184"/>
                    <a:pt x="87" y="184"/>
                  </a:cubicBezTo>
                  <a:cubicBezTo>
                    <a:pt x="82" y="184"/>
                    <a:pt x="77" y="180"/>
                    <a:pt x="77" y="175"/>
                  </a:cubicBezTo>
                  <a:cubicBezTo>
                    <a:pt x="77" y="175"/>
                    <a:pt x="77" y="175"/>
                    <a:pt x="77" y="175"/>
                  </a:cubicBezTo>
                  <a:cubicBezTo>
                    <a:pt x="77" y="170"/>
                    <a:pt x="82" y="165"/>
                    <a:pt x="87" y="165"/>
                  </a:cubicBezTo>
                  <a:close/>
                  <a:moveTo>
                    <a:pt x="87" y="115"/>
                  </a:moveTo>
                  <a:cubicBezTo>
                    <a:pt x="258" y="115"/>
                    <a:pt x="258" y="115"/>
                    <a:pt x="258" y="115"/>
                  </a:cubicBezTo>
                  <a:cubicBezTo>
                    <a:pt x="263" y="115"/>
                    <a:pt x="267" y="120"/>
                    <a:pt x="267" y="125"/>
                  </a:cubicBezTo>
                  <a:cubicBezTo>
                    <a:pt x="267" y="125"/>
                    <a:pt x="267" y="125"/>
                    <a:pt x="267" y="125"/>
                  </a:cubicBezTo>
                  <a:cubicBezTo>
                    <a:pt x="267" y="130"/>
                    <a:pt x="263" y="134"/>
                    <a:pt x="258" y="134"/>
                  </a:cubicBezTo>
                  <a:cubicBezTo>
                    <a:pt x="87" y="134"/>
                    <a:pt x="87" y="134"/>
                    <a:pt x="87" y="134"/>
                  </a:cubicBezTo>
                  <a:cubicBezTo>
                    <a:pt x="82" y="134"/>
                    <a:pt x="77" y="130"/>
                    <a:pt x="77" y="125"/>
                  </a:cubicBezTo>
                  <a:cubicBezTo>
                    <a:pt x="77" y="125"/>
                    <a:pt x="77" y="125"/>
                    <a:pt x="77" y="125"/>
                  </a:cubicBezTo>
                  <a:cubicBezTo>
                    <a:pt x="77" y="120"/>
                    <a:pt x="82" y="115"/>
                    <a:pt x="87" y="115"/>
                  </a:cubicBezTo>
                  <a:close/>
                  <a:moveTo>
                    <a:pt x="130" y="59"/>
                  </a:moveTo>
                  <a:cubicBezTo>
                    <a:pt x="130" y="33"/>
                    <a:pt x="130" y="33"/>
                    <a:pt x="130" y="33"/>
                  </a:cubicBezTo>
                  <a:cubicBezTo>
                    <a:pt x="130" y="31"/>
                    <a:pt x="131" y="29"/>
                    <a:pt x="132" y="28"/>
                  </a:cubicBezTo>
                  <a:cubicBezTo>
                    <a:pt x="132" y="28"/>
                    <a:pt x="132" y="28"/>
                    <a:pt x="132" y="28"/>
                  </a:cubicBezTo>
                  <a:cubicBezTo>
                    <a:pt x="134" y="27"/>
                    <a:pt x="136" y="26"/>
                    <a:pt x="138" y="26"/>
                  </a:cubicBezTo>
                  <a:cubicBezTo>
                    <a:pt x="206" y="26"/>
                    <a:pt x="206" y="26"/>
                    <a:pt x="206" y="26"/>
                  </a:cubicBezTo>
                  <a:cubicBezTo>
                    <a:pt x="208" y="26"/>
                    <a:pt x="211" y="27"/>
                    <a:pt x="212" y="28"/>
                  </a:cubicBezTo>
                  <a:cubicBezTo>
                    <a:pt x="212" y="28"/>
                    <a:pt x="212" y="28"/>
                    <a:pt x="212" y="28"/>
                  </a:cubicBezTo>
                  <a:cubicBezTo>
                    <a:pt x="214" y="29"/>
                    <a:pt x="215" y="31"/>
                    <a:pt x="215" y="33"/>
                  </a:cubicBezTo>
                  <a:cubicBezTo>
                    <a:pt x="215" y="59"/>
                    <a:pt x="215" y="59"/>
                    <a:pt x="215" y="59"/>
                  </a:cubicBezTo>
                  <a:lnTo>
                    <a:pt x="130" y="59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Rectangle 58"/>
            <p:cNvSpPr>
              <a:spLocks noChangeArrowheads="1"/>
            </p:cNvSpPr>
            <p:nvPr/>
          </p:nvSpPr>
          <p:spPr bwMode="auto">
            <a:xfrm rot="2700000">
              <a:off x="2655442" y="2650475"/>
              <a:ext cx="631043" cy="631043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algn="ctr" fontAlgn="base"/>
              <a:endParaRPr lang="en-US" sz="1600" strike="noStrike" kern="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Rectangle 58"/>
            <p:cNvSpPr>
              <a:spLocks noChangeArrowheads="1"/>
            </p:cNvSpPr>
            <p:nvPr/>
          </p:nvSpPr>
          <p:spPr bwMode="auto">
            <a:xfrm rot="2700000">
              <a:off x="8987551" y="2650475"/>
              <a:ext cx="631043" cy="631043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algn="ctr" fontAlgn="base"/>
              <a:endParaRPr lang="en-US" sz="1600" strike="noStrike" kern="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7898" name="TextBox 76"/>
          <p:cNvSpPr txBox="1"/>
          <p:nvPr/>
        </p:nvSpPr>
        <p:spPr>
          <a:xfrm>
            <a:off x="3063875" y="3657600"/>
            <a:ext cx="1987550" cy="4000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0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 </a:t>
            </a:r>
            <a:r>
              <a:rPr lang="zh-CN" altLang="en-US" sz="20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全文数据库</a:t>
            </a:r>
          </a:p>
        </p:txBody>
      </p:sp>
      <p:sp>
        <p:nvSpPr>
          <p:cNvPr id="37899" name="TextBox 76"/>
          <p:cNvSpPr txBox="1"/>
          <p:nvPr/>
        </p:nvSpPr>
        <p:spPr>
          <a:xfrm>
            <a:off x="6224588" y="3657600"/>
            <a:ext cx="2109787" cy="4000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0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 </a:t>
            </a:r>
            <a:r>
              <a:rPr lang="zh-CN" altLang="en-US" sz="20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摘要数据库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459163" y="4213225"/>
            <a:ext cx="1990725" cy="260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95" b="1" noProof="1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Springer电子期刊全文库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459163" y="4473575"/>
            <a:ext cx="1990725" cy="260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1095" b="1" noProof="1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Elsevier期刊全文库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459163" y="4733925"/>
            <a:ext cx="1990725" cy="260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1095" b="1" noProof="1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Wiley电子期刊全文库</a:t>
            </a:r>
          </a:p>
        </p:txBody>
      </p:sp>
      <p:sp>
        <p:nvSpPr>
          <p:cNvPr id="34" name="TextBox 16"/>
          <p:cNvSpPr txBox="1"/>
          <p:nvPr/>
        </p:nvSpPr>
        <p:spPr>
          <a:xfrm>
            <a:off x="6635750" y="4213225"/>
            <a:ext cx="1217613" cy="247650"/>
          </a:xfrm>
          <a:prstGeom prst="rect">
            <a:avLst/>
          </a:prstGeom>
          <a:noFill/>
        </p:spPr>
        <p:txBody>
          <a:bodyPr wrap="none" lIns="77778" tIns="38889" rIns="77778" bIns="38889" rtlCol="0">
            <a:spAutoFit/>
          </a:bodyPr>
          <a:lstStyle/>
          <a:p>
            <a:r>
              <a:rPr lang="zh-CN" altLang="en-US" sz="1095" b="1" noProof="1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SCI科学引文索引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635750" y="4473575"/>
            <a:ext cx="1990725" cy="260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095" b="1" noProof="1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E</a:t>
            </a:r>
            <a:r>
              <a:rPr lang="zh-CN" altLang="en-US" sz="1095" b="1" noProof="1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I工程索引</a:t>
            </a:r>
          </a:p>
        </p:txBody>
      </p:sp>
      <p:sp>
        <p:nvSpPr>
          <p:cNvPr id="24" name="TextBox 16"/>
          <p:cNvSpPr txBox="1"/>
          <p:nvPr/>
        </p:nvSpPr>
        <p:spPr>
          <a:xfrm>
            <a:off x="6635750" y="4748213"/>
            <a:ext cx="1812925" cy="247650"/>
          </a:xfrm>
          <a:prstGeom prst="rect">
            <a:avLst/>
          </a:prstGeom>
          <a:noFill/>
        </p:spPr>
        <p:txBody>
          <a:bodyPr wrap="square" lIns="77778" tIns="38889" rIns="77778" bIns="38889" rtlCol="0">
            <a:spAutoFit/>
          </a:bodyPr>
          <a:lstStyle/>
          <a:p>
            <a:r>
              <a:rPr lang="zh-CN" altLang="en-US" sz="1095" b="1" noProof="1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S</a:t>
            </a:r>
            <a:r>
              <a:rPr lang="en-US" altLang="zh-CN" sz="1095" b="1" noProof="1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S</a:t>
            </a:r>
            <a:r>
              <a:rPr lang="zh-CN" altLang="en-US" sz="1095" b="1" noProof="1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CI社会科学引文索引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635750" y="4994275"/>
            <a:ext cx="3868738" cy="260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1095" b="1" noProof="1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OVID（CAB Abstracts、AGRICOLA、AGRIS、FSTA）</a:t>
            </a:r>
          </a:p>
        </p:txBody>
      </p:sp>
    </p:spTree>
    <p:extLst>
      <p:ext uri="{BB962C8B-B14F-4D97-AF65-F5344CB8AC3E}">
        <p14:creationId xmlns:p14="http://schemas.microsoft.com/office/powerpoint/2010/main" val="3975817179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QQ截图2019090515173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rcRect l="4340" r="5492"/>
          <a:stretch>
            <a:fillRect/>
          </a:stretch>
        </p:blipFill>
        <p:spPr>
          <a:xfrm>
            <a:off x="2106613" y="682625"/>
            <a:ext cx="7975600" cy="5489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QQ截图202303220901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98525" y="419100"/>
            <a:ext cx="10391775" cy="6019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32935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QQ截图202303220903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9885"/>
            <a:ext cx="12188825" cy="6158230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189865" y="2420620"/>
            <a:ext cx="2663825" cy="18122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</p:spTree>
    <p:extLst>
      <p:ext uri="{BB962C8B-B14F-4D97-AF65-F5344CB8AC3E}">
        <p14:creationId xmlns:p14="http://schemas.microsoft.com/office/powerpoint/2010/main" val="3233108950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图片 2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850" y="1146175"/>
            <a:ext cx="2822575" cy="649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QQ截图202303220904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865" y="19050"/>
            <a:ext cx="11801475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31778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图片 2" descr="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7475" y="117475"/>
            <a:ext cx="12188825" cy="626110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5" name="直接箭头连接符 4"/>
          <p:cNvCxnSpPr/>
          <p:nvPr/>
        </p:nvCxnSpPr>
        <p:spPr>
          <a:xfrm flipH="1" flipV="1">
            <a:off x="765175" y="5157788"/>
            <a:ext cx="720725" cy="93662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图片 2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200" y="817563"/>
            <a:ext cx="9242425" cy="50450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019112067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图片 2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038" y="793750"/>
            <a:ext cx="9450387" cy="4762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圆角矩形 3"/>
          <p:cNvSpPr/>
          <p:nvPr/>
        </p:nvSpPr>
        <p:spPr>
          <a:xfrm>
            <a:off x="1316038" y="3363913"/>
            <a:ext cx="9345613" cy="1184275"/>
          </a:xfrm>
          <a:prstGeom prst="round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</p:spTree>
    <p:extLst>
      <p:ext uri="{BB962C8B-B14F-4D97-AF65-F5344CB8AC3E}">
        <p14:creationId xmlns:p14="http://schemas.microsoft.com/office/powerpoint/2010/main" val="3302851602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图片 2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5" y="782638"/>
            <a:ext cx="9236075" cy="529113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557867474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图片 2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" y="808038"/>
            <a:ext cx="9405938" cy="515778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535507792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"/>
          <p:cNvSpPr/>
          <p:nvPr/>
        </p:nvSpPr>
        <p:spPr bwMode="auto">
          <a:xfrm>
            <a:off x="5675313" y="3333750"/>
            <a:ext cx="1077913" cy="1085850"/>
          </a:xfrm>
          <a:custGeom>
            <a:avLst/>
            <a:gdLst/>
            <a:ahLst/>
            <a:cxnLst>
              <a:cxn ang="0">
                <a:pos x="0" y="397"/>
              </a:cxn>
              <a:cxn ang="0">
                <a:pos x="0" y="345"/>
              </a:cxn>
              <a:cxn ang="0">
                <a:pos x="46" y="299"/>
              </a:cxn>
              <a:cxn ang="0">
                <a:pos x="46" y="98"/>
              </a:cxn>
              <a:cxn ang="0">
                <a:pos x="145" y="0"/>
              </a:cxn>
              <a:cxn ang="0">
                <a:pos x="394" y="0"/>
              </a:cxn>
              <a:cxn ang="0">
                <a:pos x="394" y="52"/>
              </a:cxn>
              <a:cxn ang="0">
                <a:pos x="145" y="52"/>
              </a:cxn>
              <a:cxn ang="0">
                <a:pos x="98" y="98"/>
              </a:cxn>
              <a:cxn ang="0">
                <a:pos x="98" y="299"/>
              </a:cxn>
              <a:cxn ang="0">
                <a:pos x="0" y="397"/>
              </a:cxn>
            </a:cxnLst>
            <a:rect l="0" t="0" r="r" b="b"/>
            <a:pathLst>
              <a:path w="394" h="397">
                <a:moveTo>
                  <a:pt x="0" y="397"/>
                </a:moveTo>
                <a:cubicBezTo>
                  <a:pt x="0" y="345"/>
                  <a:pt x="0" y="345"/>
                  <a:pt x="0" y="345"/>
                </a:cubicBezTo>
                <a:cubicBezTo>
                  <a:pt x="26" y="345"/>
                  <a:pt x="46" y="324"/>
                  <a:pt x="46" y="299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5" y="0"/>
                </a:cubicBezTo>
                <a:cubicBezTo>
                  <a:pt x="394" y="0"/>
                  <a:pt x="394" y="0"/>
                  <a:pt x="394" y="0"/>
                </a:cubicBezTo>
                <a:cubicBezTo>
                  <a:pt x="394" y="52"/>
                  <a:pt x="394" y="52"/>
                  <a:pt x="394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299"/>
                  <a:pt x="98" y="299"/>
                  <a:pt x="98" y="299"/>
                </a:cubicBezTo>
                <a:cubicBezTo>
                  <a:pt x="98" y="353"/>
                  <a:pt x="54" y="397"/>
                  <a:pt x="0" y="397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65650" tIns="32825" rIns="65650" bIns="32825" numCol="1" anchor="t" anchorCtr="0" compatLnSpc="1"/>
          <a:lstStyle/>
          <a:p>
            <a:pPr algn="just" fontAlgn="base">
              <a:lnSpc>
                <a:spcPct val="120000"/>
              </a:lnSpc>
            </a:pPr>
            <a:endParaRPr lang="en-US" sz="625" strike="noStrike" noProof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3917950" y="3694113"/>
            <a:ext cx="874713" cy="1139825"/>
          </a:xfrm>
          <a:custGeom>
            <a:avLst/>
            <a:gdLst/>
            <a:ahLst/>
            <a:cxnLst>
              <a:cxn ang="0">
                <a:pos x="0" y="417"/>
              </a:cxn>
              <a:cxn ang="0">
                <a:pos x="0" y="365"/>
              </a:cxn>
              <a:cxn ang="0">
                <a:pos x="46" y="319"/>
              </a:cxn>
              <a:cxn ang="0">
                <a:pos x="46" y="98"/>
              </a:cxn>
              <a:cxn ang="0">
                <a:pos x="145" y="0"/>
              </a:cxn>
              <a:cxn ang="0">
                <a:pos x="320" y="0"/>
              </a:cxn>
              <a:cxn ang="0">
                <a:pos x="320" y="52"/>
              </a:cxn>
              <a:cxn ang="0">
                <a:pos x="145" y="52"/>
              </a:cxn>
              <a:cxn ang="0">
                <a:pos x="98" y="98"/>
              </a:cxn>
              <a:cxn ang="0">
                <a:pos x="98" y="319"/>
              </a:cxn>
              <a:cxn ang="0">
                <a:pos x="0" y="417"/>
              </a:cxn>
            </a:cxnLst>
            <a:rect l="0" t="0" r="r" b="b"/>
            <a:pathLst>
              <a:path w="320" h="417">
                <a:moveTo>
                  <a:pt x="0" y="417"/>
                </a:moveTo>
                <a:cubicBezTo>
                  <a:pt x="0" y="365"/>
                  <a:pt x="0" y="365"/>
                  <a:pt x="0" y="365"/>
                </a:cubicBezTo>
                <a:cubicBezTo>
                  <a:pt x="26" y="365"/>
                  <a:pt x="46" y="344"/>
                  <a:pt x="46" y="319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5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319"/>
                  <a:pt x="98" y="319"/>
                  <a:pt x="98" y="319"/>
                </a:cubicBezTo>
                <a:cubicBezTo>
                  <a:pt x="98" y="373"/>
                  <a:pt x="54" y="417"/>
                  <a:pt x="0" y="417"/>
                </a:cubicBez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noFill/>
            <a:round/>
          </a:ln>
        </p:spPr>
        <p:txBody>
          <a:bodyPr vert="horz" wrap="square" lIns="65650" tIns="32825" rIns="65650" bIns="32825" numCol="1" anchor="t" anchorCtr="0" compatLnSpc="1">
            <a:scene3d>
              <a:camera prst="orthographicFront"/>
              <a:lightRig rig="threePt" dir="t"/>
            </a:scene3d>
          </a:bodyPr>
          <a:lstStyle/>
          <a:p>
            <a:pPr algn="just" fontAlgn="base">
              <a:lnSpc>
                <a:spcPct val="120000"/>
              </a:lnSpc>
            </a:pPr>
            <a:endParaRPr lang="en-US" sz="625" strike="noStrike" noProof="1"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Freeform 30"/>
          <p:cNvSpPr>
            <a:spLocks noEditPoints="1"/>
          </p:cNvSpPr>
          <p:nvPr/>
        </p:nvSpPr>
        <p:spPr bwMode="auto">
          <a:xfrm>
            <a:off x="2319338" y="4362450"/>
            <a:ext cx="781050" cy="781050"/>
          </a:xfrm>
          <a:custGeom>
            <a:avLst/>
            <a:gdLst/>
            <a:ahLst/>
            <a:cxnLst>
              <a:cxn ang="0">
                <a:pos x="143" y="286"/>
              </a:cxn>
              <a:cxn ang="0">
                <a:pos x="0" y="143"/>
              </a:cxn>
              <a:cxn ang="0">
                <a:pos x="143" y="0"/>
              </a:cxn>
              <a:cxn ang="0">
                <a:pos x="286" y="143"/>
              </a:cxn>
              <a:cxn ang="0">
                <a:pos x="143" y="286"/>
              </a:cxn>
              <a:cxn ang="0">
                <a:pos x="143" y="52"/>
              </a:cxn>
              <a:cxn ang="0">
                <a:pos x="52" y="143"/>
              </a:cxn>
              <a:cxn ang="0">
                <a:pos x="143" y="234"/>
              </a:cxn>
              <a:cxn ang="0">
                <a:pos x="234" y="143"/>
              </a:cxn>
              <a:cxn ang="0">
                <a:pos x="143" y="52"/>
              </a:cxn>
            </a:cxnLst>
            <a:rect l="0" t="0" r="r" b="b"/>
            <a:pathLst>
              <a:path w="286" h="286">
                <a:moveTo>
                  <a:pt x="143" y="286"/>
                </a:moveTo>
                <a:cubicBezTo>
                  <a:pt x="65" y="286"/>
                  <a:pt x="0" y="222"/>
                  <a:pt x="0" y="143"/>
                </a:cubicBezTo>
                <a:cubicBezTo>
                  <a:pt x="0" y="64"/>
                  <a:pt x="65" y="0"/>
                  <a:pt x="143" y="0"/>
                </a:cubicBezTo>
                <a:cubicBezTo>
                  <a:pt x="222" y="0"/>
                  <a:pt x="286" y="64"/>
                  <a:pt x="286" y="143"/>
                </a:cubicBezTo>
                <a:cubicBezTo>
                  <a:pt x="286" y="222"/>
                  <a:pt x="222" y="286"/>
                  <a:pt x="143" y="286"/>
                </a:cubicBezTo>
                <a:moveTo>
                  <a:pt x="143" y="52"/>
                </a:moveTo>
                <a:cubicBezTo>
                  <a:pt x="93" y="52"/>
                  <a:pt x="52" y="93"/>
                  <a:pt x="52" y="143"/>
                </a:cubicBezTo>
                <a:cubicBezTo>
                  <a:pt x="52" y="193"/>
                  <a:pt x="93" y="234"/>
                  <a:pt x="143" y="234"/>
                </a:cubicBezTo>
                <a:cubicBezTo>
                  <a:pt x="193" y="234"/>
                  <a:pt x="234" y="193"/>
                  <a:pt x="234" y="143"/>
                </a:cubicBezTo>
                <a:cubicBezTo>
                  <a:pt x="234" y="93"/>
                  <a:pt x="193" y="52"/>
                  <a:pt x="143" y="52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65650" tIns="32825" rIns="65650" bIns="32825" numCol="1" anchor="t" anchorCtr="0" compatLnSpc="1"/>
          <a:lstStyle/>
          <a:p>
            <a:pPr algn="just" fontAlgn="base">
              <a:lnSpc>
                <a:spcPct val="120000"/>
              </a:lnSpc>
            </a:pPr>
            <a:endParaRPr lang="en-US" sz="625" strike="noStrike" noProof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84425" y="4616450"/>
            <a:ext cx="650875" cy="1905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0" dirty="0">
                <a:solidFill>
                  <a:srgbClr val="A6A6A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2019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238625" y="3378200"/>
            <a:ext cx="309563" cy="207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20000"/>
              </a:lnSpc>
            </a:pPr>
            <a:endParaRPr lang="en-US" sz="625" strike="noStrike" noProof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86100" y="4694238"/>
            <a:ext cx="831850" cy="1381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lnSpc>
                <a:spcPct val="120000"/>
              </a:lnSpc>
            </a:pPr>
            <a:endParaRPr lang="id-ID" sz="625" strike="noStrike" noProof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18"/>
          <p:cNvSpPr/>
          <p:nvPr/>
        </p:nvSpPr>
        <p:spPr bwMode="auto">
          <a:xfrm>
            <a:off x="4791075" y="3694113"/>
            <a:ext cx="876300" cy="725488"/>
          </a:xfrm>
          <a:custGeom>
            <a:avLst/>
            <a:gdLst/>
            <a:ahLst/>
            <a:cxnLst>
              <a:cxn ang="0">
                <a:pos x="321" y="263"/>
              </a:cxn>
              <a:cxn ang="0">
                <a:pos x="145" y="263"/>
              </a:cxn>
              <a:cxn ang="0">
                <a:pos x="47" y="165"/>
              </a:cxn>
              <a:cxn ang="0">
                <a:pos x="47" y="98"/>
              </a:cxn>
              <a:cxn ang="0">
                <a:pos x="0" y="52"/>
              </a:cxn>
              <a:cxn ang="0">
                <a:pos x="0" y="0"/>
              </a:cxn>
              <a:cxn ang="0">
                <a:pos x="99" y="98"/>
              </a:cxn>
              <a:cxn ang="0">
                <a:pos x="99" y="165"/>
              </a:cxn>
              <a:cxn ang="0">
                <a:pos x="145" y="211"/>
              </a:cxn>
              <a:cxn ang="0">
                <a:pos x="321" y="211"/>
              </a:cxn>
              <a:cxn ang="0">
                <a:pos x="321" y="263"/>
              </a:cxn>
            </a:cxnLst>
            <a:rect l="0" t="0" r="r" b="b"/>
            <a:pathLst>
              <a:path w="321" h="263">
                <a:moveTo>
                  <a:pt x="321" y="263"/>
                </a:moveTo>
                <a:cubicBezTo>
                  <a:pt x="145" y="263"/>
                  <a:pt x="145" y="263"/>
                  <a:pt x="145" y="263"/>
                </a:cubicBezTo>
                <a:cubicBezTo>
                  <a:pt x="91" y="263"/>
                  <a:pt x="47" y="219"/>
                  <a:pt x="47" y="165"/>
                </a:cubicBezTo>
                <a:cubicBezTo>
                  <a:pt x="47" y="98"/>
                  <a:pt x="47" y="98"/>
                  <a:pt x="47" y="98"/>
                </a:cubicBezTo>
                <a:cubicBezTo>
                  <a:pt x="47" y="73"/>
                  <a:pt x="26" y="52"/>
                  <a:pt x="0" y="52"/>
                </a:cubicBezTo>
                <a:cubicBezTo>
                  <a:pt x="0" y="0"/>
                  <a:pt x="0" y="0"/>
                  <a:pt x="0" y="0"/>
                </a:cubicBezTo>
                <a:cubicBezTo>
                  <a:pt x="55" y="0"/>
                  <a:pt x="99" y="44"/>
                  <a:pt x="99" y="98"/>
                </a:cubicBezTo>
                <a:cubicBezTo>
                  <a:pt x="99" y="165"/>
                  <a:pt x="99" y="165"/>
                  <a:pt x="99" y="165"/>
                </a:cubicBezTo>
                <a:cubicBezTo>
                  <a:pt x="99" y="190"/>
                  <a:pt x="119" y="211"/>
                  <a:pt x="145" y="211"/>
                </a:cubicBezTo>
                <a:cubicBezTo>
                  <a:pt x="321" y="211"/>
                  <a:pt x="321" y="211"/>
                  <a:pt x="321" y="211"/>
                </a:cubicBezTo>
                <a:cubicBezTo>
                  <a:pt x="321" y="263"/>
                  <a:pt x="321" y="263"/>
                  <a:pt x="321" y="263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65650" tIns="32825" rIns="65650" bIns="32825" numCol="1" anchor="t" anchorCtr="0" compatLnSpc="1"/>
          <a:lstStyle/>
          <a:p>
            <a:pPr algn="just" fontAlgn="base">
              <a:lnSpc>
                <a:spcPct val="120000"/>
              </a:lnSpc>
            </a:pPr>
            <a:endParaRPr lang="en-US" sz="625" strike="noStrike" noProof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6761163" y="3255963"/>
            <a:ext cx="942975" cy="296863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lnSpc>
                <a:spcPct val="120000"/>
              </a:lnSpc>
            </a:pPr>
            <a:endParaRPr lang="id-ID" sz="625" strike="noStrike" noProof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006850" y="2717800"/>
            <a:ext cx="2146300" cy="552450"/>
            <a:chOff x="3379735" y="2343927"/>
            <a:chExt cx="2109071" cy="769785"/>
          </a:xfrm>
        </p:grpSpPr>
        <p:sp>
          <p:nvSpPr>
            <p:cNvPr id="40" name="Content Placeholder 2"/>
            <p:cNvSpPr txBox="1"/>
            <p:nvPr/>
          </p:nvSpPr>
          <p:spPr>
            <a:xfrm>
              <a:off x="3379735" y="2343927"/>
              <a:ext cx="1939746" cy="322956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 fontAlgn="base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255" b="1" strike="noStrike" noProof="1">
                  <a:solidFill>
                    <a:schemeClr val="accent6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二、确认文章所在期刊官网</a:t>
              </a:r>
            </a:p>
          </p:txBody>
        </p:sp>
        <p:sp>
          <p:nvSpPr>
            <p:cNvPr id="44" name="Title 13"/>
            <p:cNvSpPr txBox="1"/>
            <p:nvPr/>
          </p:nvSpPr>
          <p:spPr>
            <a:xfrm>
              <a:off x="3379735" y="2790757"/>
              <a:ext cx="2109071" cy="322955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l" defTabSz="457200" fontAlgn="base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</a:pPr>
              <a:r>
                <a:rPr lang="zh-CN" altLang="en-US" sz="1255" b="1" strike="noStrike" noProof="1">
                  <a:solidFill>
                    <a:schemeClr val="accent6"/>
                  </a:solidFill>
                  <a:effectLst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查全文章题录期刊DOI等信息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7823200" y="3068638"/>
            <a:ext cx="3511550" cy="696912"/>
            <a:chOff x="3188463" y="2359216"/>
            <a:chExt cx="2117472" cy="968030"/>
          </a:xfrm>
        </p:grpSpPr>
        <p:sp>
          <p:nvSpPr>
            <p:cNvPr id="49" name="Content Placeholder 2"/>
            <p:cNvSpPr txBox="1"/>
            <p:nvPr/>
          </p:nvSpPr>
          <p:spPr>
            <a:xfrm>
              <a:off x="3188463" y="2359216"/>
              <a:ext cx="1816029" cy="968030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 fontAlgn="base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255" b="1" strike="noStrike" noProof="1">
                  <a:solidFill>
                    <a:schemeClr val="accent6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三、已购买的数据库直接下载，未购买的数据使用SCI-HUB、蛛网学术或者原文传递获取原文</a:t>
              </a:r>
            </a:p>
          </p:txBody>
        </p:sp>
        <p:sp>
          <p:nvSpPr>
            <p:cNvPr id="50" name="Title 13"/>
            <p:cNvSpPr txBox="1"/>
            <p:nvPr/>
          </p:nvSpPr>
          <p:spPr>
            <a:xfrm>
              <a:off x="3196864" y="2789398"/>
              <a:ext cx="2109071" cy="322382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 fontAlgn="base">
                <a:lnSpc>
                  <a:spcPct val="120000"/>
                </a:lnSpc>
                <a:spcBef>
                  <a:spcPts val="0"/>
                </a:spcBef>
              </a:pPr>
              <a:endParaRPr lang="zh-CN" altLang="en-US" sz="1255" strike="noStrike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2"/>
          <p:cNvGrpSpPr/>
          <p:nvPr/>
        </p:nvGrpSpPr>
        <p:grpSpPr>
          <a:xfrm>
            <a:off x="1831975" y="3635375"/>
            <a:ext cx="2135188" cy="534988"/>
            <a:chOff x="3379735" y="2368508"/>
            <a:chExt cx="2109071" cy="745055"/>
          </a:xfrm>
        </p:grpSpPr>
        <p:sp>
          <p:nvSpPr>
            <p:cNvPr id="37" name="Content Placeholder 2"/>
            <p:cNvSpPr txBox="1"/>
            <p:nvPr/>
          </p:nvSpPr>
          <p:spPr>
            <a:xfrm>
              <a:off x="3382717" y="2368508"/>
              <a:ext cx="1665800" cy="322660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 fontAlgn="base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255" b="1" strike="noStrike" noProof="1">
                  <a:solidFill>
                    <a:schemeClr val="accent6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一、搜索引擎</a:t>
              </a:r>
            </a:p>
          </p:txBody>
        </p:sp>
        <p:sp>
          <p:nvSpPr>
            <p:cNvPr id="38" name="Title 13"/>
            <p:cNvSpPr txBox="1"/>
            <p:nvPr/>
          </p:nvSpPr>
          <p:spPr>
            <a:xfrm>
              <a:off x="3379735" y="2790903"/>
              <a:ext cx="2109071" cy="322660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l" defTabSz="457200" fontAlgn="base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</a:pPr>
              <a:r>
                <a:rPr lang="zh-CN" altLang="en-US" sz="1255" b="1" strike="noStrike" noProof="1">
                  <a:solidFill>
                    <a:schemeClr val="accent6"/>
                  </a:solidFill>
                  <a:effectLst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谷歌、百度、必应等检索</a:t>
              </a:r>
            </a:p>
          </p:txBody>
        </p:sp>
      </p:grpSp>
      <p:sp>
        <p:nvSpPr>
          <p:cNvPr id="26" name="TextBox 23"/>
          <p:cNvSpPr txBox="1"/>
          <p:nvPr/>
        </p:nvSpPr>
        <p:spPr>
          <a:xfrm>
            <a:off x="3917950" y="889000"/>
            <a:ext cx="3457575" cy="95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880" b="1" noProof="1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获取信息不全原文（参考文献）</a:t>
            </a:r>
          </a:p>
          <a:p>
            <a:pPr>
              <a:lnSpc>
                <a:spcPct val="150000"/>
              </a:lnSpc>
            </a:pPr>
            <a:r>
              <a:rPr lang="zh-CN" sz="1880" b="1" noProof="1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不清楚收录数据库的</a:t>
            </a:r>
          </a:p>
        </p:txBody>
      </p:sp>
      <p:sp>
        <p:nvSpPr>
          <p:cNvPr id="7" name="椭圆 6"/>
          <p:cNvSpPr/>
          <p:nvPr/>
        </p:nvSpPr>
        <p:spPr>
          <a:xfrm>
            <a:off x="2405063" y="622300"/>
            <a:ext cx="266700" cy="266700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39" name="椭圆 38"/>
          <p:cNvSpPr/>
          <p:nvPr/>
        </p:nvSpPr>
        <p:spPr>
          <a:xfrm>
            <a:off x="1200150" y="1108075"/>
            <a:ext cx="233363" cy="233363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8" name="椭圆 7"/>
          <p:cNvSpPr/>
          <p:nvPr/>
        </p:nvSpPr>
        <p:spPr>
          <a:xfrm>
            <a:off x="2101850" y="1125538"/>
            <a:ext cx="198438" cy="198438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41" name="椭圆 40"/>
          <p:cNvSpPr/>
          <p:nvPr/>
        </p:nvSpPr>
        <p:spPr>
          <a:xfrm>
            <a:off x="714375" y="692150"/>
            <a:ext cx="188913" cy="188913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42" name="椭圆 41"/>
          <p:cNvSpPr/>
          <p:nvPr/>
        </p:nvSpPr>
        <p:spPr>
          <a:xfrm>
            <a:off x="569913" y="1177925"/>
            <a:ext cx="119063" cy="120650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43" name="椭圆 42"/>
          <p:cNvSpPr/>
          <p:nvPr/>
        </p:nvSpPr>
        <p:spPr>
          <a:xfrm>
            <a:off x="1903413" y="1481138"/>
            <a:ext cx="198438" cy="200025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9" name="椭圆 18"/>
          <p:cNvSpPr/>
          <p:nvPr/>
        </p:nvSpPr>
        <p:spPr>
          <a:xfrm>
            <a:off x="114300" y="1139825"/>
            <a:ext cx="188913" cy="188913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45" name="椭圆 44"/>
          <p:cNvSpPr/>
          <p:nvPr/>
        </p:nvSpPr>
        <p:spPr>
          <a:xfrm>
            <a:off x="2725738" y="1774825"/>
            <a:ext cx="120650" cy="120650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cxnSp>
        <p:nvCxnSpPr>
          <p:cNvPr id="4" name="直接连接符 3"/>
          <p:cNvCxnSpPr/>
          <p:nvPr/>
        </p:nvCxnSpPr>
        <p:spPr>
          <a:xfrm>
            <a:off x="-11112" y="1223963"/>
            <a:ext cx="3097213" cy="0"/>
          </a:xfrm>
          <a:prstGeom prst="line">
            <a:avLst/>
          </a:prstGeom>
          <a:ln w="19050"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1" grpId="0" bldLvl="0" animBg="1"/>
      <p:bldP spid="12" grpId="0" bldLvl="0" animBg="1"/>
      <p:bldP spid="13" grpId="0"/>
      <p:bldP spid="15" grpId="0" bldLvl="0" animBg="1"/>
      <p:bldP spid="16" grpId="0" bldLvl="0" animBg="1"/>
      <p:bldP spid="18" grpId="0" bldLvl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89" name="图片 2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213" y="1481138"/>
            <a:ext cx="10058400" cy="3895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3"/>
          <p:cNvSpPr txBox="1"/>
          <p:nvPr/>
        </p:nvSpPr>
        <p:spPr>
          <a:xfrm>
            <a:off x="3929063" y="1079500"/>
            <a:ext cx="3457575" cy="523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80" b="1" noProof="1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学校未购买的数据库</a:t>
            </a:r>
          </a:p>
        </p:txBody>
      </p:sp>
      <p:sp>
        <p:nvSpPr>
          <p:cNvPr id="7" name="椭圆 6"/>
          <p:cNvSpPr/>
          <p:nvPr/>
        </p:nvSpPr>
        <p:spPr>
          <a:xfrm>
            <a:off x="2416175" y="812800"/>
            <a:ext cx="266700" cy="266700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39" name="椭圆 38"/>
          <p:cNvSpPr/>
          <p:nvPr/>
        </p:nvSpPr>
        <p:spPr>
          <a:xfrm>
            <a:off x="1211263" y="1298575"/>
            <a:ext cx="233363" cy="233363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8" name="椭圆 7"/>
          <p:cNvSpPr/>
          <p:nvPr/>
        </p:nvSpPr>
        <p:spPr>
          <a:xfrm>
            <a:off x="2112963" y="1316038"/>
            <a:ext cx="198438" cy="198438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43" name="椭圆 42"/>
          <p:cNvSpPr/>
          <p:nvPr/>
        </p:nvSpPr>
        <p:spPr>
          <a:xfrm>
            <a:off x="1914525" y="1671638"/>
            <a:ext cx="198438" cy="200025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45" name="椭圆 44"/>
          <p:cNvSpPr/>
          <p:nvPr/>
        </p:nvSpPr>
        <p:spPr>
          <a:xfrm>
            <a:off x="2736850" y="1965325"/>
            <a:ext cx="120650" cy="120650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cxnSp>
        <p:nvCxnSpPr>
          <p:cNvPr id="4" name="直接连接符 3"/>
          <p:cNvCxnSpPr/>
          <p:nvPr/>
        </p:nvCxnSpPr>
        <p:spPr>
          <a:xfrm>
            <a:off x="0" y="1414463"/>
            <a:ext cx="3097213" cy="0"/>
          </a:xfrm>
          <a:prstGeom prst="line">
            <a:avLst/>
          </a:prstGeom>
          <a:ln w="19050"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 bwMode="auto">
          <a:xfrm>
            <a:off x="4500714" y="3123058"/>
            <a:ext cx="874713" cy="1139825"/>
          </a:xfrm>
          <a:custGeom>
            <a:avLst/>
            <a:gdLst/>
            <a:ahLst/>
            <a:cxnLst>
              <a:cxn ang="0">
                <a:pos x="0" y="417"/>
              </a:cxn>
              <a:cxn ang="0">
                <a:pos x="0" y="365"/>
              </a:cxn>
              <a:cxn ang="0">
                <a:pos x="46" y="319"/>
              </a:cxn>
              <a:cxn ang="0">
                <a:pos x="46" y="98"/>
              </a:cxn>
              <a:cxn ang="0">
                <a:pos x="145" y="0"/>
              </a:cxn>
              <a:cxn ang="0">
                <a:pos x="320" y="0"/>
              </a:cxn>
              <a:cxn ang="0">
                <a:pos x="320" y="52"/>
              </a:cxn>
              <a:cxn ang="0">
                <a:pos x="145" y="52"/>
              </a:cxn>
              <a:cxn ang="0">
                <a:pos x="98" y="98"/>
              </a:cxn>
              <a:cxn ang="0">
                <a:pos x="98" y="319"/>
              </a:cxn>
              <a:cxn ang="0">
                <a:pos x="0" y="417"/>
              </a:cxn>
            </a:cxnLst>
            <a:rect l="0" t="0" r="r" b="b"/>
            <a:pathLst>
              <a:path w="320" h="417">
                <a:moveTo>
                  <a:pt x="0" y="417"/>
                </a:moveTo>
                <a:cubicBezTo>
                  <a:pt x="0" y="365"/>
                  <a:pt x="0" y="365"/>
                  <a:pt x="0" y="365"/>
                </a:cubicBezTo>
                <a:cubicBezTo>
                  <a:pt x="26" y="365"/>
                  <a:pt x="46" y="344"/>
                  <a:pt x="46" y="319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5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319"/>
                  <a:pt x="98" y="319"/>
                  <a:pt x="98" y="319"/>
                </a:cubicBezTo>
                <a:cubicBezTo>
                  <a:pt x="98" y="373"/>
                  <a:pt x="54" y="417"/>
                  <a:pt x="0" y="417"/>
                </a:cubicBez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noFill/>
            <a:round/>
          </a:ln>
        </p:spPr>
        <p:txBody>
          <a:bodyPr vert="horz" wrap="square" lIns="65650" tIns="32825" rIns="65650" bIns="32825" numCol="1" anchor="t" anchorCtr="0" compatLnSpc="1">
            <a:scene3d>
              <a:camera prst="orthographicFront"/>
              <a:lightRig rig="threePt" dir="t"/>
            </a:scene3d>
          </a:bodyPr>
          <a:lstStyle/>
          <a:p>
            <a:pPr algn="just" fontAlgn="base">
              <a:lnSpc>
                <a:spcPct val="120000"/>
              </a:lnSpc>
            </a:pPr>
            <a:endParaRPr lang="en-US" sz="625" strike="noStrike" noProof="1"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Freeform 30"/>
          <p:cNvSpPr>
            <a:spLocks noEditPoints="1"/>
          </p:cNvSpPr>
          <p:nvPr/>
        </p:nvSpPr>
        <p:spPr bwMode="auto">
          <a:xfrm>
            <a:off x="2902102" y="3791395"/>
            <a:ext cx="781050" cy="781050"/>
          </a:xfrm>
          <a:custGeom>
            <a:avLst/>
            <a:gdLst/>
            <a:ahLst/>
            <a:cxnLst>
              <a:cxn ang="0">
                <a:pos x="143" y="286"/>
              </a:cxn>
              <a:cxn ang="0">
                <a:pos x="0" y="143"/>
              </a:cxn>
              <a:cxn ang="0">
                <a:pos x="143" y="0"/>
              </a:cxn>
              <a:cxn ang="0">
                <a:pos x="286" y="143"/>
              </a:cxn>
              <a:cxn ang="0">
                <a:pos x="143" y="286"/>
              </a:cxn>
              <a:cxn ang="0">
                <a:pos x="143" y="52"/>
              </a:cxn>
              <a:cxn ang="0">
                <a:pos x="52" y="143"/>
              </a:cxn>
              <a:cxn ang="0">
                <a:pos x="143" y="234"/>
              </a:cxn>
              <a:cxn ang="0">
                <a:pos x="234" y="143"/>
              </a:cxn>
              <a:cxn ang="0">
                <a:pos x="143" y="52"/>
              </a:cxn>
            </a:cxnLst>
            <a:rect l="0" t="0" r="r" b="b"/>
            <a:pathLst>
              <a:path w="286" h="286">
                <a:moveTo>
                  <a:pt x="143" y="286"/>
                </a:moveTo>
                <a:cubicBezTo>
                  <a:pt x="65" y="286"/>
                  <a:pt x="0" y="222"/>
                  <a:pt x="0" y="143"/>
                </a:cubicBezTo>
                <a:cubicBezTo>
                  <a:pt x="0" y="64"/>
                  <a:pt x="65" y="0"/>
                  <a:pt x="143" y="0"/>
                </a:cubicBezTo>
                <a:cubicBezTo>
                  <a:pt x="222" y="0"/>
                  <a:pt x="286" y="64"/>
                  <a:pt x="286" y="143"/>
                </a:cubicBezTo>
                <a:cubicBezTo>
                  <a:pt x="286" y="222"/>
                  <a:pt x="222" y="286"/>
                  <a:pt x="143" y="286"/>
                </a:cubicBezTo>
                <a:moveTo>
                  <a:pt x="143" y="52"/>
                </a:moveTo>
                <a:cubicBezTo>
                  <a:pt x="93" y="52"/>
                  <a:pt x="52" y="93"/>
                  <a:pt x="52" y="143"/>
                </a:cubicBezTo>
                <a:cubicBezTo>
                  <a:pt x="52" y="193"/>
                  <a:pt x="93" y="234"/>
                  <a:pt x="143" y="234"/>
                </a:cubicBezTo>
                <a:cubicBezTo>
                  <a:pt x="193" y="234"/>
                  <a:pt x="234" y="193"/>
                  <a:pt x="234" y="143"/>
                </a:cubicBezTo>
                <a:cubicBezTo>
                  <a:pt x="234" y="93"/>
                  <a:pt x="193" y="52"/>
                  <a:pt x="143" y="52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65650" tIns="32825" rIns="65650" bIns="32825" numCol="1" anchor="t" anchorCtr="0" compatLnSpc="1"/>
          <a:lstStyle/>
          <a:p>
            <a:pPr algn="just" fontAlgn="base">
              <a:lnSpc>
                <a:spcPct val="120000"/>
              </a:lnSpc>
            </a:pPr>
            <a:endParaRPr lang="en-US" sz="625" strike="noStrike" noProof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67189" y="4045395"/>
            <a:ext cx="650875" cy="1905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0" dirty="0">
                <a:solidFill>
                  <a:srgbClr val="A6A6A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2019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821389" y="2807145"/>
            <a:ext cx="309563" cy="207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20000"/>
              </a:lnSpc>
            </a:pPr>
            <a:endParaRPr lang="en-US" sz="625" strike="noStrike" noProof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68864" y="4123183"/>
            <a:ext cx="831850" cy="1381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lnSpc>
                <a:spcPct val="120000"/>
              </a:lnSpc>
            </a:pPr>
            <a:endParaRPr lang="id-ID" sz="625" strike="noStrike" noProof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18"/>
          <p:cNvSpPr/>
          <p:nvPr/>
        </p:nvSpPr>
        <p:spPr bwMode="auto">
          <a:xfrm>
            <a:off x="5373839" y="3123058"/>
            <a:ext cx="876300" cy="725488"/>
          </a:xfrm>
          <a:custGeom>
            <a:avLst/>
            <a:gdLst/>
            <a:ahLst/>
            <a:cxnLst>
              <a:cxn ang="0">
                <a:pos x="321" y="263"/>
              </a:cxn>
              <a:cxn ang="0">
                <a:pos x="145" y="263"/>
              </a:cxn>
              <a:cxn ang="0">
                <a:pos x="47" y="165"/>
              </a:cxn>
              <a:cxn ang="0">
                <a:pos x="47" y="98"/>
              </a:cxn>
              <a:cxn ang="0">
                <a:pos x="0" y="52"/>
              </a:cxn>
              <a:cxn ang="0">
                <a:pos x="0" y="0"/>
              </a:cxn>
              <a:cxn ang="0">
                <a:pos x="99" y="98"/>
              </a:cxn>
              <a:cxn ang="0">
                <a:pos x="99" y="165"/>
              </a:cxn>
              <a:cxn ang="0">
                <a:pos x="145" y="211"/>
              </a:cxn>
              <a:cxn ang="0">
                <a:pos x="321" y="211"/>
              </a:cxn>
              <a:cxn ang="0">
                <a:pos x="321" y="263"/>
              </a:cxn>
            </a:cxnLst>
            <a:rect l="0" t="0" r="r" b="b"/>
            <a:pathLst>
              <a:path w="321" h="263">
                <a:moveTo>
                  <a:pt x="321" y="263"/>
                </a:moveTo>
                <a:cubicBezTo>
                  <a:pt x="145" y="263"/>
                  <a:pt x="145" y="263"/>
                  <a:pt x="145" y="263"/>
                </a:cubicBezTo>
                <a:cubicBezTo>
                  <a:pt x="91" y="263"/>
                  <a:pt x="47" y="219"/>
                  <a:pt x="47" y="165"/>
                </a:cubicBezTo>
                <a:cubicBezTo>
                  <a:pt x="47" y="98"/>
                  <a:pt x="47" y="98"/>
                  <a:pt x="47" y="98"/>
                </a:cubicBezTo>
                <a:cubicBezTo>
                  <a:pt x="47" y="73"/>
                  <a:pt x="26" y="52"/>
                  <a:pt x="0" y="52"/>
                </a:cubicBezTo>
                <a:cubicBezTo>
                  <a:pt x="0" y="0"/>
                  <a:pt x="0" y="0"/>
                  <a:pt x="0" y="0"/>
                </a:cubicBezTo>
                <a:cubicBezTo>
                  <a:pt x="55" y="0"/>
                  <a:pt x="99" y="44"/>
                  <a:pt x="99" y="98"/>
                </a:cubicBezTo>
                <a:cubicBezTo>
                  <a:pt x="99" y="165"/>
                  <a:pt x="99" y="165"/>
                  <a:pt x="99" y="165"/>
                </a:cubicBezTo>
                <a:cubicBezTo>
                  <a:pt x="99" y="190"/>
                  <a:pt x="119" y="211"/>
                  <a:pt x="145" y="211"/>
                </a:cubicBezTo>
                <a:cubicBezTo>
                  <a:pt x="321" y="211"/>
                  <a:pt x="321" y="211"/>
                  <a:pt x="321" y="211"/>
                </a:cubicBezTo>
                <a:cubicBezTo>
                  <a:pt x="321" y="263"/>
                  <a:pt x="321" y="263"/>
                  <a:pt x="321" y="263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65650" tIns="32825" rIns="65650" bIns="32825" numCol="1" anchor="t" anchorCtr="0" compatLnSpc="1"/>
          <a:lstStyle/>
          <a:p>
            <a:pPr algn="just" fontAlgn="base">
              <a:lnSpc>
                <a:spcPct val="120000"/>
              </a:lnSpc>
            </a:pPr>
            <a:endParaRPr lang="en-US" sz="625" strike="noStrike" noProof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6280302" y="3626295"/>
            <a:ext cx="942975" cy="296863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lnSpc>
                <a:spcPct val="120000"/>
              </a:lnSpc>
            </a:pPr>
            <a:endParaRPr lang="id-ID" sz="625" strike="noStrike" noProof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38839" y="2276920"/>
            <a:ext cx="2146300" cy="658813"/>
            <a:chOff x="3379735" y="2343927"/>
            <a:chExt cx="2109071" cy="530581"/>
          </a:xfrm>
        </p:grpSpPr>
        <p:sp>
          <p:nvSpPr>
            <p:cNvPr id="40" name="Content Placeholder 2"/>
            <p:cNvSpPr txBox="1"/>
            <p:nvPr/>
          </p:nvSpPr>
          <p:spPr>
            <a:xfrm>
              <a:off x="3379735" y="2343927"/>
              <a:ext cx="1939746" cy="23727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 fontAlgn="base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b="1" strike="noStrike" noProof="1">
                  <a:solidFill>
                    <a:schemeClr val="accent6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SCI-HUB、</a:t>
              </a:r>
              <a:r>
                <a:rPr lang="en-US" altLang="zh-CN" sz="1600" b="1" strike="noStrike" noProof="1">
                  <a:solidFill>
                    <a:schemeClr val="accent6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booksc</a:t>
              </a:r>
            </a:p>
          </p:txBody>
        </p:sp>
        <p:sp>
          <p:nvSpPr>
            <p:cNvPr id="44" name="Title 13"/>
            <p:cNvSpPr txBox="1"/>
            <p:nvPr/>
          </p:nvSpPr>
          <p:spPr>
            <a:xfrm>
              <a:off x="3379735" y="2637234"/>
              <a:ext cx="2109071" cy="237274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l" defTabSz="457200" fontAlgn="base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</a:pPr>
              <a:r>
                <a:rPr lang="zh-CN" altLang="en-US" sz="1600" b="1" strike="noStrike" noProof="1">
                  <a:solidFill>
                    <a:schemeClr val="accent6"/>
                  </a:solidFill>
                  <a:effectLst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题名、DOI，URL</a:t>
              </a:r>
            </a:p>
          </p:txBody>
        </p:sp>
      </p:grpSp>
      <p:grpSp>
        <p:nvGrpSpPr>
          <p:cNvPr id="35" name="Group 2"/>
          <p:cNvGrpSpPr/>
          <p:nvPr/>
        </p:nvGrpSpPr>
        <p:grpSpPr>
          <a:xfrm>
            <a:off x="1133627" y="3499295"/>
            <a:ext cx="1592262" cy="920750"/>
            <a:chOff x="3379735" y="2368508"/>
            <a:chExt cx="2109071" cy="858540"/>
          </a:xfrm>
        </p:grpSpPr>
        <p:sp>
          <p:nvSpPr>
            <p:cNvPr id="37" name="Content Placeholder 2"/>
            <p:cNvSpPr txBox="1"/>
            <p:nvPr/>
          </p:nvSpPr>
          <p:spPr>
            <a:xfrm>
              <a:off x="3382717" y="2368508"/>
              <a:ext cx="1665800" cy="274520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 fontAlgn="base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b="1" strike="noStrike" noProof="1">
                  <a:solidFill>
                    <a:schemeClr val="accent6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开放获取资源</a:t>
              </a:r>
            </a:p>
          </p:txBody>
        </p:sp>
        <p:sp>
          <p:nvSpPr>
            <p:cNvPr id="38" name="Title 13"/>
            <p:cNvSpPr txBox="1"/>
            <p:nvPr/>
          </p:nvSpPr>
          <p:spPr>
            <a:xfrm>
              <a:off x="3379735" y="2677417"/>
              <a:ext cx="2109071" cy="549631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 fontAlgn="base">
                <a:lnSpc>
                  <a:spcPct val="120000"/>
                </a:lnSpc>
                <a:spcBef>
                  <a:spcPts val="0"/>
                </a:spcBef>
              </a:pPr>
              <a:r>
                <a:rPr lang="zh-CN" altLang="en-US" sz="1600" b="1" strike="noStrike" noProof="1">
                  <a:solidFill>
                    <a:schemeClr val="accent6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DOAJ，OALAB、</a:t>
              </a:r>
              <a:r>
                <a:rPr lang="zh-CN" altLang="en-US" sz="1600" b="1" strike="noStrike" noProof="1">
                  <a:solidFill>
                    <a:schemeClr val="accent6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ea"/>
                </a:rPr>
                <a:t>EndNote Click</a:t>
              </a:r>
            </a:p>
          </p:txBody>
        </p:sp>
      </p:grpSp>
      <p:grpSp>
        <p:nvGrpSpPr>
          <p:cNvPr id="6" name="Group 50"/>
          <p:cNvGrpSpPr/>
          <p:nvPr/>
        </p:nvGrpSpPr>
        <p:grpSpPr>
          <a:xfrm>
            <a:off x="7542364" y="3242120"/>
            <a:ext cx="3808413" cy="901700"/>
            <a:chOff x="3299929" y="2370724"/>
            <a:chExt cx="2109071" cy="481061"/>
          </a:xfrm>
        </p:grpSpPr>
        <p:sp>
          <p:nvSpPr>
            <p:cNvPr id="17434" name="Content Placeholder 2"/>
            <p:cNvSpPr txBox="1"/>
            <p:nvPr/>
          </p:nvSpPr>
          <p:spPr>
            <a:xfrm>
              <a:off x="3299929" y="2370724"/>
              <a:ext cx="1870455" cy="27542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>
              <a:spAutoFit/>
            </a:bodyPr>
            <a:lstStyle/>
            <a:p>
              <a:pPr>
                <a:lnSpc>
                  <a:spcPct val="120000"/>
                </a:lnSpc>
                <a:buClr>
                  <a:srgbClr val="0B959E"/>
                </a:buClr>
                <a:buSzPct val="145000"/>
              </a:pPr>
              <a:r>
                <a:rPr lang="zh-CN" altLang="en-US" sz="2800" b="1" noProof="1">
                  <a:solidFill>
                    <a:schemeClr val="accent6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原文传递</a:t>
              </a:r>
              <a:endParaRPr lang="zh-CN" altLang="en-US" sz="2800" b="1" noProof="1">
                <a:solidFill>
                  <a:schemeClr val="accent6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Title 13"/>
            <p:cNvSpPr txBox="1"/>
            <p:nvPr/>
          </p:nvSpPr>
          <p:spPr>
            <a:xfrm>
              <a:off x="3299929" y="2654957"/>
              <a:ext cx="2109071" cy="196828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 fontAlgn="base">
                <a:lnSpc>
                  <a:spcPct val="120000"/>
                </a:lnSpc>
                <a:spcBef>
                  <a:spcPts val="0"/>
                </a:spcBef>
              </a:pPr>
              <a:r>
                <a:rPr lang="zh-CN" altLang="en-US" sz="2000" b="1" strike="noStrike" noProof="1">
                  <a:solidFill>
                    <a:schemeClr val="accent6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蛛网学术、百链、本校原文传递</a:t>
              </a:r>
            </a:p>
          </p:txBody>
        </p:sp>
      </p:grpSp>
      <p:sp>
        <p:nvSpPr>
          <p:cNvPr id="20" name="椭圆 19"/>
          <p:cNvSpPr/>
          <p:nvPr/>
        </p:nvSpPr>
        <p:spPr>
          <a:xfrm>
            <a:off x="2863850" y="2092325"/>
            <a:ext cx="120650" cy="120650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3" grpId="0"/>
      <p:bldP spid="15" grpId="0" bldLvl="0" animBg="1"/>
      <p:bldP spid="16" grpId="0" bldLvl="0" animBg="1"/>
      <p:bldP spid="18" grpId="0" bldLvl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047" y="115872"/>
            <a:ext cx="1512105" cy="1325563"/>
          </a:xfrm>
        </p:spPr>
        <p:txBody>
          <a:bodyPr>
            <a:normAutofit/>
          </a:bodyPr>
          <a:lstStyle/>
          <a:p>
            <a:r>
              <a:rPr lang="zh-CN" altLang="en-US" sz="2400" b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黑体" pitchFamily="49" charset="-122"/>
                <a:ea typeface="黑体" pitchFamily="49" charset="-122"/>
              </a:rPr>
              <a:t>例子</a:t>
            </a:r>
            <a:endParaRPr lang="zh-CN" altLang="en-US" sz="2400" b="1" dirty="0">
              <a:solidFill>
                <a:schemeClr val="accent4">
                  <a:lumMod val="90000"/>
                  <a:lumOff val="10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2051" name="Picture 3" descr="C:\Users\tian\Desktop\QQ截图202405061119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067" y="1340855"/>
            <a:ext cx="58293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ian\Desktop\QQ截图202405061120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592" y="2564940"/>
            <a:ext cx="581025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910051" y="4856365"/>
            <a:ext cx="92886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INSECTICIDAL ACTIVITY OF COMPOUNDS FROM Ailanthus </a:t>
            </a:r>
            <a:r>
              <a:rPr lang="en-US" altLang="zh-CN" dirty="0" err="1"/>
              <a:t>altissima</a:t>
            </a:r>
            <a:r>
              <a:rPr lang="en-US" altLang="zh-CN" dirty="0"/>
              <a:t> AGAINST </a:t>
            </a:r>
            <a:r>
              <a:rPr lang="en-US" altLang="zh-CN" dirty="0" err="1"/>
              <a:t>Spodoptera</a:t>
            </a:r>
            <a:r>
              <a:rPr lang="en-US" altLang="zh-CN" dirty="0"/>
              <a:t> </a:t>
            </a:r>
            <a:r>
              <a:rPr lang="en-US" altLang="zh-CN" dirty="0" err="1"/>
              <a:t>littoralis</a:t>
            </a:r>
            <a:r>
              <a:rPr lang="en-US" altLang="zh-CN" dirty="0"/>
              <a:t> LARVAE</a:t>
            </a:r>
            <a:r>
              <a:rPr lang="zh-CN" altLang="en-US" dirty="0"/>
              <a:t>，见</a:t>
            </a:r>
            <a:r>
              <a:rPr lang="en-US" altLang="zh-CN" dirty="0"/>
              <a:t>PAKISTAN JOURNAL OF AGRICULTURAL SCIENCES</a:t>
            </a:r>
            <a:r>
              <a:rPr lang="zh-CN" altLang="en-US" dirty="0"/>
              <a:t>，</a:t>
            </a:r>
            <a:r>
              <a:rPr lang="en-US" altLang="zh-CN" dirty="0"/>
              <a:t>2014,51(1):101-112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910052" y="3789025"/>
            <a:ext cx="90066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Leaf Extract from Ailanthus </a:t>
            </a:r>
            <a:r>
              <a:rPr lang="en-US" altLang="zh-CN" dirty="0" err="1"/>
              <a:t>altissima</a:t>
            </a:r>
            <a:r>
              <a:rPr lang="en-US" altLang="zh-CN" dirty="0"/>
              <a:t> Negatively Impacts Life History Aspects in </a:t>
            </a:r>
            <a:r>
              <a:rPr lang="en-US" altLang="zh-CN" dirty="0" err="1"/>
              <a:t>Spodoptera</a:t>
            </a:r>
            <a:r>
              <a:rPr lang="en-US" altLang="zh-CN" dirty="0"/>
              <a:t> </a:t>
            </a:r>
            <a:r>
              <a:rPr lang="en-US" altLang="zh-CN" dirty="0" err="1"/>
              <a:t>frugiperda</a:t>
            </a:r>
            <a:r>
              <a:rPr lang="en-US" altLang="zh-CN" dirty="0"/>
              <a:t> (Lepidoptera: </a:t>
            </a:r>
            <a:r>
              <a:rPr lang="en-US" altLang="zh-CN" dirty="0" err="1"/>
              <a:t>Noctuidae</a:t>
            </a:r>
            <a:r>
              <a:rPr lang="en-US" altLang="zh-CN" dirty="0"/>
              <a:t>)</a:t>
            </a:r>
            <a:r>
              <a:rPr lang="zh-CN" altLang="en-US" dirty="0"/>
              <a:t>，见</a:t>
            </a:r>
            <a:r>
              <a:rPr lang="en-US" altLang="zh-CN" dirty="0"/>
              <a:t>J. of the Kansas Entomological Society, 93(2):140-152 (2021)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30060234"/>
      </p:ext>
    </p:extLst>
  </p:cSld>
  <p:clrMapOvr>
    <a:masterClrMapping/>
  </p:clrMapOvr>
  <p:transition advTm="28535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A_椭圆 4"/>
          <p:cNvSpPr/>
          <p:nvPr>
            <p:custDataLst>
              <p:tags r:id="rId2"/>
            </p:custDataLst>
          </p:nvPr>
        </p:nvSpPr>
        <p:spPr>
          <a:xfrm>
            <a:off x="4238625" y="1679575"/>
            <a:ext cx="3568700" cy="3568700"/>
          </a:xfrm>
          <a:prstGeom prst="ellipse">
            <a:avLst/>
          </a:prstGeom>
          <a:solidFill>
            <a:schemeClr val="bg1"/>
          </a:solidFill>
          <a:ln w="101600">
            <a:solidFill>
              <a:srgbClr val="6483B3"/>
            </a:solidFill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zh-CN" altLang="en-US" sz="100" strike="noStrike" noProof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图书馆购买的资源</a:t>
            </a: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22" name="PA_矩形 30"/>
          <p:cNvSpPr/>
          <p:nvPr>
            <p:custDataLst>
              <p:tags r:id="rId3"/>
            </p:custDataLst>
          </p:nvPr>
        </p:nvSpPr>
        <p:spPr>
          <a:xfrm>
            <a:off x="5033963" y="2238375"/>
            <a:ext cx="1976438" cy="121285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fontAlgn="base"/>
            <a:r>
              <a:rPr lang="en-US" altLang="zh-CN" sz="7275" strike="noStrike" noProof="1">
                <a:solidFill>
                  <a:srgbClr val="456288"/>
                </a:solidFill>
                <a:effectLst>
                  <a:outerShdw blurRad="76200" dist="38100" dir="2700000" algn="tl">
                    <a:srgbClr val="000000">
                      <a:alpha val="30000"/>
                    </a:srgbClr>
                  </a:outerShdw>
                </a:effectLst>
                <a:latin typeface="Impact" panose="020B0806030902050204" pitchFamily="34" charset="0"/>
                <a:ea typeface="Open Sans" pitchFamily="34" charset="0"/>
                <a:cs typeface="Open Sans" pitchFamily="34" charset="0"/>
              </a:rPr>
              <a:t>0</a:t>
            </a:r>
            <a:r>
              <a:rPr lang="en-US" sz="7275" strike="noStrike" noProof="1">
                <a:solidFill>
                  <a:srgbClr val="456288"/>
                </a:solidFill>
                <a:effectLst>
                  <a:outerShdw blurRad="76200" dist="38100" dir="2700000" algn="tl">
                    <a:srgbClr val="000000">
                      <a:alpha val="30000"/>
                    </a:srgbClr>
                  </a:outerShdw>
                </a:effectLst>
                <a:latin typeface="Impact" panose="020B0806030902050204" pitchFamily="34" charset="0"/>
                <a:ea typeface="Open Sans" pitchFamily="34" charset="0"/>
                <a:cs typeface="Open Sans" pitchFamily="34" charset="0"/>
              </a:rPr>
              <a:t>8</a:t>
            </a:r>
            <a:endParaRPr lang="en-US" sz="7275" strike="noStrike" noProof="1">
              <a:solidFill>
                <a:srgbClr val="456288"/>
              </a:solidFill>
              <a:effectLst>
                <a:outerShdw blurRad="76200" dist="38100" dir="2700000" algn="tl">
                  <a:srgbClr val="000000">
                    <a:alpha val="30000"/>
                  </a:srgbClr>
                </a:outerShdw>
              </a:effectLst>
              <a:latin typeface="Impact" panose="020B0806030902050204" pitchFamily="34" charset="0"/>
              <a:cs typeface="Open Sans" pitchFamily="34" charset="0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4416425" y="3040063"/>
            <a:ext cx="219075" cy="220663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39" name="椭圆 38"/>
          <p:cNvSpPr/>
          <p:nvPr/>
        </p:nvSpPr>
        <p:spPr>
          <a:xfrm>
            <a:off x="3556000" y="3270250"/>
            <a:ext cx="192088" cy="192088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40" name="椭圆 39"/>
          <p:cNvSpPr/>
          <p:nvPr/>
        </p:nvSpPr>
        <p:spPr>
          <a:xfrm>
            <a:off x="4184650" y="3462338"/>
            <a:ext cx="165100" cy="165100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41" name="椭圆 40"/>
          <p:cNvSpPr/>
          <p:nvPr/>
        </p:nvSpPr>
        <p:spPr>
          <a:xfrm>
            <a:off x="2819400" y="3105150"/>
            <a:ext cx="155575" cy="155575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42" name="椭圆 41"/>
          <p:cNvSpPr/>
          <p:nvPr/>
        </p:nvSpPr>
        <p:spPr>
          <a:xfrm>
            <a:off x="2698750" y="3506788"/>
            <a:ext cx="98425" cy="100013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43" name="椭圆 42"/>
          <p:cNvSpPr/>
          <p:nvPr/>
        </p:nvSpPr>
        <p:spPr>
          <a:xfrm>
            <a:off x="3743325" y="3740150"/>
            <a:ext cx="165100" cy="165100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44" name="椭圆 43"/>
          <p:cNvSpPr/>
          <p:nvPr/>
        </p:nvSpPr>
        <p:spPr>
          <a:xfrm>
            <a:off x="1876425" y="3384550"/>
            <a:ext cx="157163" cy="157163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45" name="椭圆 44"/>
          <p:cNvSpPr/>
          <p:nvPr/>
        </p:nvSpPr>
        <p:spPr>
          <a:xfrm>
            <a:off x="4537075" y="3887788"/>
            <a:ext cx="100013" cy="100013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46" name="椭圆 45"/>
          <p:cNvSpPr/>
          <p:nvPr/>
        </p:nvSpPr>
        <p:spPr>
          <a:xfrm>
            <a:off x="7664450" y="3073400"/>
            <a:ext cx="220663" cy="219075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47" name="椭圆 46"/>
          <p:cNvSpPr/>
          <p:nvPr/>
        </p:nvSpPr>
        <p:spPr>
          <a:xfrm>
            <a:off x="9045575" y="3449638"/>
            <a:ext cx="192088" cy="192088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48" name="椭圆 47"/>
          <p:cNvSpPr/>
          <p:nvPr/>
        </p:nvSpPr>
        <p:spPr>
          <a:xfrm>
            <a:off x="9669463" y="3462338"/>
            <a:ext cx="163513" cy="165100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49" name="椭圆 48"/>
          <p:cNvSpPr/>
          <p:nvPr/>
        </p:nvSpPr>
        <p:spPr>
          <a:xfrm>
            <a:off x="9493250" y="3105150"/>
            <a:ext cx="155575" cy="155575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50" name="椭圆 49"/>
          <p:cNvSpPr/>
          <p:nvPr/>
        </p:nvSpPr>
        <p:spPr>
          <a:xfrm>
            <a:off x="8551863" y="3506788"/>
            <a:ext cx="98425" cy="100013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51" name="椭圆 50"/>
          <p:cNvSpPr/>
          <p:nvPr/>
        </p:nvSpPr>
        <p:spPr>
          <a:xfrm>
            <a:off x="8135938" y="3743325"/>
            <a:ext cx="165100" cy="165100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52" name="椭圆 51"/>
          <p:cNvSpPr/>
          <p:nvPr/>
        </p:nvSpPr>
        <p:spPr>
          <a:xfrm>
            <a:off x="7459663" y="3438525"/>
            <a:ext cx="155575" cy="157163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53" name="椭圆 52"/>
          <p:cNvSpPr/>
          <p:nvPr/>
        </p:nvSpPr>
        <p:spPr>
          <a:xfrm>
            <a:off x="7566025" y="3916363"/>
            <a:ext cx="98425" cy="100013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54" name="椭圆 53"/>
          <p:cNvSpPr/>
          <p:nvPr/>
        </p:nvSpPr>
        <p:spPr>
          <a:xfrm>
            <a:off x="9394825" y="3808413"/>
            <a:ext cx="98425" cy="100013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55" name="椭圆 54"/>
          <p:cNvSpPr/>
          <p:nvPr/>
        </p:nvSpPr>
        <p:spPr>
          <a:xfrm>
            <a:off x="2174875" y="3662363"/>
            <a:ext cx="192088" cy="192088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56" name="椭圆 55"/>
          <p:cNvSpPr/>
          <p:nvPr/>
        </p:nvSpPr>
        <p:spPr>
          <a:xfrm>
            <a:off x="3314700" y="3662363"/>
            <a:ext cx="100013" cy="98425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57" name="椭圆 56"/>
          <p:cNvSpPr/>
          <p:nvPr/>
        </p:nvSpPr>
        <p:spPr>
          <a:xfrm>
            <a:off x="1323975" y="3486150"/>
            <a:ext cx="98425" cy="100013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58" name="椭圆 57"/>
          <p:cNvSpPr/>
          <p:nvPr/>
        </p:nvSpPr>
        <p:spPr>
          <a:xfrm>
            <a:off x="10264775" y="3508375"/>
            <a:ext cx="98425" cy="100013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59" name="椭圆 58"/>
          <p:cNvSpPr/>
          <p:nvPr/>
        </p:nvSpPr>
        <p:spPr>
          <a:xfrm>
            <a:off x="10795000" y="3484563"/>
            <a:ext cx="155575" cy="155575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sp>
        <p:nvSpPr>
          <p:cNvPr id="10" name="矩形 9"/>
          <p:cNvSpPr/>
          <p:nvPr/>
        </p:nvSpPr>
        <p:spPr>
          <a:xfrm>
            <a:off x="4967288" y="3586163"/>
            <a:ext cx="2495550" cy="288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base"/>
            <a:r>
              <a:rPr lang="zh-CN" altLang="en-US" sz="1875" b="1" strike="noStrike" noProof="1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中文期刊文献全文获取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5" name="图片 2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150" y="844550"/>
            <a:ext cx="6634163" cy="49704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图片 2" descr="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88913"/>
            <a:ext cx="8023225" cy="65770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09" name="图片 2" descr="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051050" y="650875"/>
            <a:ext cx="8086725" cy="55546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3" name="图片 2" descr="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62038" y="644525"/>
            <a:ext cx="10064750" cy="55673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47838" y="884238"/>
            <a:ext cx="8693150" cy="1103313"/>
          </a:xfrm>
        </p:spPr>
        <p:txBody>
          <a:bodyPr/>
          <a:lstStyle/>
          <a:p>
            <a:pPr fontAlgn="auto"/>
            <a:endParaRPr lang="zh-CN" altLang="en-US" strike="noStrike" noProof="1"/>
          </a:p>
        </p:txBody>
      </p:sp>
      <p:pic>
        <p:nvPicPr>
          <p:cNvPr id="121858" name="图片 2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213" y="717550"/>
            <a:ext cx="10058400" cy="54213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363" y="796925"/>
            <a:ext cx="7604125" cy="5262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3100" y="876300"/>
            <a:ext cx="8304213" cy="4813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5025" y="839788"/>
            <a:ext cx="7715250" cy="52197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5" name="图片 6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838" y="892175"/>
            <a:ext cx="8535987" cy="50720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29" name="图片 2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213" y="1127125"/>
            <a:ext cx="10058400" cy="4603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3" name="图片 2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100" y="815975"/>
            <a:ext cx="7948613" cy="5060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7" name="图片 2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650" y="1038225"/>
            <a:ext cx="7629525" cy="4648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213" y="800100"/>
            <a:ext cx="10058400" cy="5254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413" y="1320800"/>
            <a:ext cx="9906000" cy="4214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0638" y="736600"/>
            <a:ext cx="7065962" cy="53848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2"/>
          <p:cNvPicPr>
            <a:picLocks noChangeAspect="1"/>
          </p:cNvPicPr>
          <p:nvPr/>
        </p:nvPicPr>
        <p:blipFill>
          <a:blip r:embed="rId3"/>
          <a:srcRect l="806" r="1315"/>
          <a:stretch>
            <a:fillRect/>
          </a:stretch>
        </p:blipFill>
        <p:spPr>
          <a:xfrm>
            <a:off x="2981325" y="3765550"/>
            <a:ext cx="6226175" cy="2044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9026" name="图片 3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2650" y="1011238"/>
            <a:ext cx="7885113" cy="2592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圆角矩形 4"/>
          <p:cNvSpPr/>
          <p:nvPr/>
        </p:nvSpPr>
        <p:spPr>
          <a:xfrm>
            <a:off x="4786313" y="1784350"/>
            <a:ext cx="1120775" cy="104457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pic>
        <p:nvPicPr>
          <p:cNvPr id="47106" name="图片 2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12" y="116770"/>
            <a:ext cx="11354636" cy="6700181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5" name="直接箭头连接符 4"/>
          <p:cNvCxnSpPr/>
          <p:nvPr/>
        </p:nvCxnSpPr>
        <p:spPr>
          <a:xfrm flipH="1" flipV="1">
            <a:off x="2062163" y="5589588"/>
            <a:ext cx="935038" cy="71913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49" name="图片 3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875" y="1238250"/>
            <a:ext cx="7585075" cy="4665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536700" y="727075"/>
            <a:ext cx="286543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b="1" noProof="1">
                <a:solidFill>
                  <a:schemeClr val="accent4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中国科技论文在线</a:t>
            </a:r>
            <a:endParaRPr lang="zh-CN" altLang="zh-CN" b="1" noProof="1">
              <a:solidFill>
                <a:schemeClr val="accent4">
                  <a:lumMod val="90000"/>
                  <a:lumOff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文本框 3"/>
          <p:cNvSpPr txBox="1"/>
          <p:nvPr/>
        </p:nvSpPr>
        <p:spPr>
          <a:xfrm>
            <a:off x="2371725" y="1366838"/>
            <a:ext cx="1990725" cy="1079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100">
                <a:latin typeface="Calibri" panose="020F0502020204030204" pitchFamily="34" charset="0"/>
                <a:ea typeface="宋体" panose="02010600030101010101" pitchFamily="2" charset="-122"/>
              </a:rPr>
              <a:t>http://highwire.stanford.edu/lists/freeart.dtl</a:t>
            </a:r>
          </a:p>
        </p:txBody>
      </p:sp>
      <p:pic>
        <p:nvPicPr>
          <p:cNvPr id="1026" name="Picture 2" descr="C:\Users\tian\Desktop\QQ截图2024050709454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092" y="260780"/>
            <a:ext cx="9313250" cy="618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155269"/>
      </p:ext>
    </p:extLst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968500" y="2217738"/>
            <a:ext cx="2497138" cy="288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base"/>
            <a:r>
              <a:rPr lang="zh-CN" altLang="en-US" sz="1875" b="1" strike="noStrike" noProof="1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图书馆购买的资源</a:t>
            </a:r>
          </a:p>
        </p:txBody>
      </p:sp>
      <p:sp>
        <p:nvSpPr>
          <p:cNvPr id="5" name="矩形 4"/>
          <p:cNvSpPr/>
          <p:nvPr/>
        </p:nvSpPr>
        <p:spPr>
          <a:xfrm>
            <a:off x="2039938" y="3616325"/>
            <a:ext cx="2497138" cy="288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base"/>
            <a:r>
              <a:rPr lang="zh-CN" altLang="zh-CN" sz="1880" b="1" strike="noStrike" noProof="1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学术搜索引擎</a:t>
            </a:r>
          </a:p>
        </p:txBody>
      </p:sp>
      <p:sp>
        <p:nvSpPr>
          <p:cNvPr id="8" name="矩形 7"/>
          <p:cNvSpPr/>
          <p:nvPr/>
        </p:nvSpPr>
        <p:spPr>
          <a:xfrm>
            <a:off x="2043113" y="4289425"/>
            <a:ext cx="2497138" cy="288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base"/>
            <a:r>
              <a:rPr lang="zh-CN" altLang="en-US" sz="1880" b="1" strike="noStrike" noProof="1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开放获取</a:t>
            </a:r>
          </a:p>
        </p:txBody>
      </p:sp>
      <p:sp>
        <p:nvSpPr>
          <p:cNvPr id="9" name="矩形 8"/>
          <p:cNvSpPr/>
          <p:nvPr/>
        </p:nvSpPr>
        <p:spPr>
          <a:xfrm>
            <a:off x="2041525" y="4960938"/>
            <a:ext cx="2497138" cy="288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base"/>
            <a:r>
              <a:rPr lang="zh-CN" altLang="en-US" sz="1880" b="1" strike="noStrike" noProof="1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原文传递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737362" y="1128394"/>
            <a:ext cx="3027034" cy="3987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000" b="1" noProof="1"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中文全文获取的途径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572000" y="1843088"/>
            <a:ext cx="480060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zh-CN" b="1" noProof="1">
                <a:solidFill>
                  <a:schemeClr val="accent6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知网</a:t>
            </a:r>
            <a:endParaRPr lang="zh-CN" altLang="zh-CN" b="1" noProof="1">
              <a:solidFill>
                <a:schemeClr val="accent6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573588" y="2297113"/>
            <a:ext cx="5980113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b="1" noProof="1">
                <a:solidFill>
                  <a:schemeClr val="accent6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维普</a:t>
            </a:r>
            <a:endParaRPr lang="zh-CN" altLang="en-US" b="1" noProof="1">
              <a:solidFill>
                <a:schemeClr val="accent6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573588" y="2751138"/>
            <a:ext cx="5437188" cy="6461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zh-CN" b="1" noProof="1">
                <a:solidFill>
                  <a:schemeClr val="accent6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超星 （读秀、百链、超星期刊、超星发现系统）</a:t>
            </a:r>
            <a:endParaRPr lang="zh-CN" altLang="zh-CN" b="1" noProof="1">
              <a:solidFill>
                <a:schemeClr val="accent6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b="1" noProof="1">
                <a:solidFill>
                  <a:schemeClr val="accent6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强大的文献传递功能</a:t>
            </a:r>
            <a:endParaRPr lang="zh-CN" altLang="zh-CN" b="1" noProof="1">
              <a:solidFill>
                <a:schemeClr val="accent6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572000" y="3616325"/>
            <a:ext cx="4586288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b="1" noProof="1">
                <a:solidFill>
                  <a:schemeClr val="accent6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百度学术</a:t>
            </a:r>
            <a:endParaRPr lang="zh-CN" altLang="en-US" b="1" noProof="1">
              <a:solidFill>
                <a:schemeClr val="accent6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573588" y="4256088"/>
            <a:ext cx="5624513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b="1" dirty="0" err="1">
                <a:solidFill>
                  <a:schemeClr val="accent6">
                    <a:lumMod val="75000"/>
                    <a:lumOff val="25000"/>
                  </a:schemeClr>
                </a:solidFill>
                <a:latin typeface="黑体" pitchFamily="49" charset="-122"/>
                <a:ea typeface="黑体" pitchFamily="49" charset="-122"/>
              </a:rPr>
              <a:t>PubScholar</a:t>
            </a:r>
            <a:r>
              <a:rPr lang="zh-CN" altLang="en-US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黑体" pitchFamily="49" charset="-122"/>
                <a:ea typeface="黑体" pitchFamily="49" charset="-122"/>
              </a:rPr>
              <a:t>公益学术平台</a:t>
            </a:r>
            <a:endParaRPr lang="zh-CN" altLang="en-US" dirty="0">
              <a:solidFill>
                <a:schemeClr val="accent6">
                  <a:lumMod val="75000"/>
                  <a:lumOff val="25000"/>
                </a:schemeClr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b="1" noProof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中国</a:t>
            </a:r>
            <a:r>
              <a:rPr lang="zh-CN" altLang="en-US" b="1" noProof="1">
                <a:solidFill>
                  <a:schemeClr val="accent6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科技论文在线，</a:t>
            </a:r>
            <a:r>
              <a:rPr lang="en-US" altLang="zh-CN" b="1" noProof="1">
                <a:solidFill>
                  <a:schemeClr val="accent6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OA</a:t>
            </a:r>
            <a:r>
              <a:rPr lang="zh-CN" altLang="en-US" b="1" noProof="1">
                <a:solidFill>
                  <a:schemeClr val="accent6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数据库，互联网中的免费资源</a:t>
            </a:r>
            <a:endParaRPr lang="zh-CN" altLang="en-US" b="1" noProof="1">
              <a:solidFill>
                <a:schemeClr val="accent6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572000" y="4960938"/>
            <a:ext cx="4586288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b="1" noProof="1">
                <a:solidFill>
                  <a:schemeClr val="accent6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以上方法无法获取原文时使用</a:t>
            </a:r>
            <a:endParaRPr lang="zh-CN" altLang="en-US" b="1" noProof="1">
              <a:solidFill>
                <a:schemeClr val="accent6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1054100" y="1327150"/>
            <a:ext cx="2447925" cy="12700"/>
          </a:xfrm>
          <a:prstGeom prst="line">
            <a:avLst/>
          </a:prstGeom>
          <a:ln w="19050"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椭圆 37"/>
          <p:cNvSpPr/>
          <p:nvPr/>
        </p:nvSpPr>
        <p:spPr>
          <a:xfrm>
            <a:off x="3470275" y="723900"/>
            <a:ext cx="266700" cy="266700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39" name="椭圆 38"/>
          <p:cNvSpPr/>
          <p:nvPr/>
        </p:nvSpPr>
        <p:spPr>
          <a:xfrm>
            <a:off x="2265363" y="1209675"/>
            <a:ext cx="233363" cy="233363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40" name="椭圆 39"/>
          <p:cNvSpPr/>
          <p:nvPr/>
        </p:nvSpPr>
        <p:spPr>
          <a:xfrm>
            <a:off x="3167063" y="1227138"/>
            <a:ext cx="198438" cy="198438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41" name="椭圆 40"/>
          <p:cNvSpPr/>
          <p:nvPr/>
        </p:nvSpPr>
        <p:spPr>
          <a:xfrm>
            <a:off x="1779588" y="793750"/>
            <a:ext cx="188913" cy="188913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42" name="椭圆 41"/>
          <p:cNvSpPr/>
          <p:nvPr/>
        </p:nvSpPr>
        <p:spPr>
          <a:xfrm>
            <a:off x="1635125" y="1279525"/>
            <a:ext cx="119063" cy="120650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43" name="椭圆 42"/>
          <p:cNvSpPr/>
          <p:nvPr/>
        </p:nvSpPr>
        <p:spPr>
          <a:xfrm>
            <a:off x="2968625" y="1582738"/>
            <a:ext cx="198438" cy="200025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44" name="椭圆 43"/>
          <p:cNvSpPr/>
          <p:nvPr/>
        </p:nvSpPr>
        <p:spPr>
          <a:xfrm>
            <a:off x="1179513" y="1241425"/>
            <a:ext cx="188913" cy="188913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45" name="椭圆 44"/>
          <p:cNvSpPr/>
          <p:nvPr/>
        </p:nvSpPr>
        <p:spPr>
          <a:xfrm>
            <a:off x="3790950" y="1876425"/>
            <a:ext cx="120650" cy="120650"/>
          </a:xfrm>
          <a:prstGeom prst="ellipse">
            <a:avLst/>
          </a:prstGeom>
          <a:gradFill>
            <a:gsLst>
              <a:gs pos="0">
                <a:srgbClr val="6483B3"/>
              </a:gs>
              <a:gs pos="87000">
                <a:srgbClr val="334E6E"/>
              </a:gs>
            </a:gsLst>
            <a:lin ang="4800000" scaled="0"/>
          </a:gradFill>
          <a:ln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8" grpId="0"/>
      <p:bldP spid="9" grpId="0"/>
      <p:bldP spid="12" grpId="0"/>
      <p:bldP spid="13" grpId="0"/>
      <p:bldP spid="14" grpId="0"/>
      <p:bldP spid="16" grpId="0"/>
      <p:bldP spid="18" grpId="0"/>
      <p:bldP spid="19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4"/>
          <p:cNvSpPr txBox="1"/>
          <p:nvPr/>
        </p:nvSpPr>
        <p:spPr>
          <a:xfrm>
            <a:off x="3967163" y="1554163"/>
            <a:ext cx="2274888" cy="381000"/>
          </a:xfrm>
          <a:prstGeom prst="rect">
            <a:avLst/>
          </a:prstGeom>
          <a:noFill/>
          <a:ln w="25400" cap="flat" cmpd="sng">
            <a:solidFill>
              <a:schemeClr val="accent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 eaLnBrk="1" fontAlgn="base" hangingPunct="1">
              <a:spcBef>
                <a:spcPct val="50000"/>
              </a:spcBef>
              <a:buNone/>
            </a:pPr>
            <a:r>
              <a:rPr lang="zh-CN" altLang="en-US" sz="1880" b="1" strike="noStrike" noProof="1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摘要数据库</a:t>
            </a:r>
          </a:p>
        </p:txBody>
      </p:sp>
      <p:sp>
        <p:nvSpPr>
          <p:cNvPr id="117762" name="Line 5"/>
          <p:cNvSpPr/>
          <p:nvPr/>
        </p:nvSpPr>
        <p:spPr>
          <a:xfrm>
            <a:off x="4683125" y="1912938"/>
            <a:ext cx="1588" cy="373063"/>
          </a:xfrm>
          <a:prstGeom prst="line">
            <a:avLst/>
          </a:prstGeom>
          <a:ln w="25400" cap="flat" cmpd="sng">
            <a:solidFill>
              <a:schemeClr val="accent6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17763" name="Line 6"/>
          <p:cNvSpPr/>
          <p:nvPr/>
        </p:nvSpPr>
        <p:spPr>
          <a:xfrm>
            <a:off x="6242050" y="1755775"/>
            <a:ext cx="612775" cy="0"/>
          </a:xfrm>
          <a:prstGeom prst="line">
            <a:avLst/>
          </a:prstGeom>
          <a:ln w="25400" cap="flat" cmpd="sng">
            <a:solidFill>
              <a:schemeClr val="accent6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46085" name="Text Box 7"/>
          <p:cNvSpPr txBox="1"/>
          <p:nvPr/>
        </p:nvSpPr>
        <p:spPr>
          <a:xfrm>
            <a:off x="6854825" y="1531938"/>
            <a:ext cx="1838325" cy="381000"/>
          </a:xfrm>
          <a:prstGeom prst="rect">
            <a:avLst/>
          </a:prstGeom>
          <a:noFill/>
          <a:ln w="25400" cap="flat" cmpd="sng">
            <a:solidFill>
              <a:schemeClr val="accent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 eaLnBrk="1" fontAlgn="base" hangingPunct="1">
              <a:spcBef>
                <a:spcPct val="50000"/>
              </a:spcBef>
              <a:buNone/>
            </a:pPr>
            <a:r>
              <a:rPr lang="zh-CN" altLang="en-US" sz="1880" b="1" strike="noStrike" noProof="1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尽量查全</a:t>
            </a:r>
          </a:p>
        </p:txBody>
      </p:sp>
      <p:sp>
        <p:nvSpPr>
          <p:cNvPr id="46086" name="Text Box 8"/>
          <p:cNvSpPr txBox="1"/>
          <p:nvPr/>
        </p:nvSpPr>
        <p:spPr>
          <a:xfrm>
            <a:off x="3249613" y="2270125"/>
            <a:ext cx="6999288" cy="381000"/>
          </a:xfrm>
          <a:prstGeom prst="rect">
            <a:avLst/>
          </a:prstGeom>
          <a:noFill/>
          <a:ln w="25400" cap="flat" cmpd="sng">
            <a:solidFill>
              <a:schemeClr val="accent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 eaLnBrk="1" fontAlgn="base" hangingPunct="1">
              <a:spcBef>
                <a:spcPct val="50000"/>
              </a:spcBef>
              <a:buNone/>
            </a:pPr>
            <a:r>
              <a:rPr lang="zh-CN" altLang="en-US" sz="1880" b="1" strike="noStrike" noProof="1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导入文献管理软件，而后有选择的获取全文</a:t>
            </a:r>
          </a:p>
        </p:txBody>
      </p:sp>
      <p:sp>
        <p:nvSpPr>
          <p:cNvPr id="132102" name="Line 9"/>
          <p:cNvSpPr/>
          <p:nvPr/>
        </p:nvSpPr>
        <p:spPr>
          <a:xfrm>
            <a:off x="5580063" y="2632075"/>
            <a:ext cx="0" cy="312738"/>
          </a:xfrm>
          <a:prstGeom prst="line">
            <a:avLst/>
          </a:prstGeom>
          <a:ln w="2540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17767" name="Line 10"/>
          <p:cNvSpPr/>
          <p:nvPr/>
        </p:nvSpPr>
        <p:spPr>
          <a:xfrm>
            <a:off x="3489325" y="3000375"/>
            <a:ext cx="4019550" cy="9525"/>
          </a:xfrm>
          <a:prstGeom prst="line">
            <a:avLst/>
          </a:prstGeom>
          <a:ln w="25400" cap="flat" cmpd="sng">
            <a:solidFill>
              <a:schemeClr val="accent6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7768" name="Line 11"/>
          <p:cNvSpPr/>
          <p:nvPr/>
        </p:nvSpPr>
        <p:spPr>
          <a:xfrm>
            <a:off x="3489325" y="2987675"/>
            <a:ext cx="0" cy="373063"/>
          </a:xfrm>
          <a:prstGeom prst="line">
            <a:avLst/>
          </a:prstGeom>
          <a:ln w="25400" cap="flat" cmpd="sng">
            <a:solidFill>
              <a:schemeClr val="accent6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17769" name="Line 12"/>
          <p:cNvSpPr/>
          <p:nvPr/>
        </p:nvSpPr>
        <p:spPr>
          <a:xfrm>
            <a:off x="5580063" y="2976563"/>
            <a:ext cx="0" cy="560388"/>
          </a:xfrm>
          <a:prstGeom prst="line">
            <a:avLst/>
          </a:prstGeom>
          <a:ln w="25400" cap="flat" cmpd="sng">
            <a:solidFill>
              <a:schemeClr val="accent6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17770" name="Line 13"/>
          <p:cNvSpPr/>
          <p:nvPr/>
        </p:nvSpPr>
        <p:spPr>
          <a:xfrm rot="20820000" flipH="1">
            <a:off x="6311900" y="2981325"/>
            <a:ext cx="119063" cy="549275"/>
          </a:xfrm>
          <a:prstGeom prst="line">
            <a:avLst/>
          </a:prstGeom>
          <a:ln w="25400" cap="flat" cmpd="sng">
            <a:solidFill>
              <a:schemeClr val="accent6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46092" name="Text Box 14"/>
          <p:cNvSpPr txBox="1"/>
          <p:nvPr/>
        </p:nvSpPr>
        <p:spPr>
          <a:xfrm>
            <a:off x="2022475" y="3379788"/>
            <a:ext cx="1662113" cy="669925"/>
          </a:xfrm>
          <a:prstGeom prst="rect">
            <a:avLst/>
          </a:prstGeom>
          <a:noFill/>
          <a:ln w="25400" cap="flat" cmpd="sng">
            <a:solidFill>
              <a:schemeClr val="accent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 eaLnBrk="1" fontAlgn="base" hangingPunct="1">
              <a:spcBef>
                <a:spcPct val="50000"/>
              </a:spcBef>
              <a:buNone/>
            </a:pPr>
            <a:r>
              <a:rPr lang="zh-CN" altLang="en-US" sz="1880" b="1" strike="noStrike" noProof="1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购置的全文数据库</a:t>
            </a:r>
          </a:p>
        </p:txBody>
      </p:sp>
      <p:sp>
        <p:nvSpPr>
          <p:cNvPr id="46093" name="Text Box 15"/>
          <p:cNvSpPr txBox="1"/>
          <p:nvPr/>
        </p:nvSpPr>
        <p:spPr>
          <a:xfrm>
            <a:off x="3736975" y="3394075"/>
            <a:ext cx="1193800" cy="669925"/>
          </a:xfrm>
          <a:prstGeom prst="rect">
            <a:avLst/>
          </a:prstGeom>
          <a:noFill/>
          <a:ln w="25400" cap="flat" cmpd="sng">
            <a:solidFill>
              <a:schemeClr val="accent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 eaLnBrk="1" fontAlgn="base" hangingPunct="1">
              <a:spcBef>
                <a:spcPct val="50000"/>
              </a:spcBef>
              <a:buNone/>
            </a:pPr>
            <a:r>
              <a:rPr lang="zh-CN" altLang="en-US" sz="1880" b="1" strike="noStrike" noProof="1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学术谷歌必应</a:t>
            </a:r>
          </a:p>
        </p:txBody>
      </p:sp>
      <p:sp>
        <p:nvSpPr>
          <p:cNvPr id="46094" name="Text Box 16">
            <a:hlinkClick r:id="rId2"/>
          </p:cNvPr>
          <p:cNvSpPr txBox="1"/>
          <p:nvPr/>
        </p:nvSpPr>
        <p:spPr>
          <a:xfrm>
            <a:off x="5135563" y="3524250"/>
            <a:ext cx="889000" cy="381000"/>
          </a:xfrm>
          <a:prstGeom prst="rect">
            <a:avLst/>
          </a:prstGeom>
          <a:noFill/>
          <a:ln w="25400" cap="flat" cmpd="sng">
            <a:solidFill>
              <a:schemeClr val="accent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 eaLnBrk="1" fontAlgn="base" hangingPunct="1">
              <a:spcBef>
                <a:spcPct val="50000"/>
              </a:spcBef>
              <a:buNone/>
            </a:pPr>
            <a:r>
              <a:rPr lang="zh-CN" altLang="en-US" sz="1880" b="1" strike="noStrike" noProof="1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百链</a:t>
            </a:r>
          </a:p>
        </p:txBody>
      </p:sp>
      <p:sp>
        <p:nvSpPr>
          <p:cNvPr id="117774" name="Line 17"/>
          <p:cNvSpPr/>
          <p:nvPr/>
        </p:nvSpPr>
        <p:spPr>
          <a:xfrm>
            <a:off x="4505325" y="2976563"/>
            <a:ext cx="0" cy="404813"/>
          </a:xfrm>
          <a:prstGeom prst="line">
            <a:avLst/>
          </a:prstGeom>
          <a:ln w="25400" cap="flat" cmpd="sng">
            <a:solidFill>
              <a:schemeClr val="accent6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46097" name="Text Box 19"/>
          <p:cNvSpPr txBox="1"/>
          <p:nvPr/>
        </p:nvSpPr>
        <p:spPr>
          <a:xfrm>
            <a:off x="6075363" y="3536950"/>
            <a:ext cx="1203325" cy="380365"/>
          </a:xfrm>
          <a:prstGeom prst="rect">
            <a:avLst/>
          </a:prstGeom>
          <a:noFill/>
          <a:ln w="38100" cap="flat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 eaLnBrk="1" fontAlgn="base" hangingPunct="1">
              <a:spcBef>
                <a:spcPct val="50000"/>
              </a:spcBef>
              <a:buNone/>
            </a:pPr>
            <a:r>
              <a:rPr lang="zh-CN" altLang="en-US" sz="1880" b="1" strike="noStrike" noProof="1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开放获取</a:t>
            </a:r>
          </a:p>
        </p:txBody>
      </p:sp>
      <p:sp>
        <p:nvSpPr>
          <p:cNvPr id="46098" name="Text Box 20">
            <a:hlinkClick r:id="rId3"/>
          </p:cNvPr>
          <p:cNvSpPr txBox="1"/>
          <p:nvPr/>
        </p:nvSpPr>
        <p:spPr>
          <a:xfrm>
            <a:off x="7378700" y="3524250"/>
            <a:ext cx="2046288" cy="381000"/>
          </a:xfrm>
          <a:prstGeom prst="rect">
            <a:avLst/>
          </a:prstGeom>
          <a:noFill/>
          <a:ln w="25400" cap="flat" cmpd="sng">
            <a:solidFill>
              <a:schemeClr val="accent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 eaLnBrk="1" fontAlgn="base" hangingPunct="1">
              <a:spcBef>
                <a:spcPct val="50000"/>
              </a:spcBef>
              <a:buNone/>
            </a:pPr>
            <a:r>
              <a:rPr lang="zh-CN" altLang="en-US" sz="1880" b="1" strike="noStrike" noProof="1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我馆的原文传递</a:t>
            </a:r>
          </a:p>
        </p:txBody>
      </p:sp>
      <p:sp>
        <p:nvSpPr>
          <p:cNvPr id="117777" name="Line 21"/>
          <p:cNvSpPr/>
          <p:nvPr/>
        </p:nvSpPr>
        <p:spPr>
          <a:xfrm>
            <a:off x="7491413" y="2987675"/>
            <a:ext cx="17463" cy="536575"/>
          </a:xfrm>
          <a:prstGeom prst="line">
            <a:avLst/>
          </a:prstGeom>
          <a:ln w="25400" cap="flat" cmpd="sng">
            <a:solidFill>
              <a:schemeClr val="accent6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17778" name="Line 22"/>
          <p:cNvSpPr/>
          <p:nvPr/>
        </p:nvSpPr>
        <p:spPr>
          <a:xfrm flipH="1" flipV="1">
            <a:off x="3013075" y="4062413"/>
            <a:ext cx="6350" cy="303213"/>
          </a:xfrm>
          <a:prstGeom prst="line">
            <a:avLst/>
          </a:prstGeom>
          <a:ln w="25400" cap="flat" cmpd="sng">
            <a:solidFill>
              <a:schemeClr val="accent6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17779" name="Line 24"/>
          <p:cNvSpPr/>
          <p:nvPr/>
        </p:nvSpPr>
        <p:spPr>
          <a:xfrm>
            <a:off x="3190875" y="1755775"/>
            <a:ext cx="1136650" cy="0"/>
          </a:xfrm>
          <a:prstGeom prst="line">
            <a:avLst/>
          </a:prstGeom>
          <a:ln w="25400" cap="flat" cmpd="sng">
            <a:solidFill>
              <a:schemeClr val="accent6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46102" name="Text Box 25"/>
          <p:cNvSpPr txBox="1"/>
          <p:nvPr/>
        </p:nvSpPr>
        <p:spPr>
          <a:xfrm>
            <a:off x="1827213" y="996950"/>
            <a:ext cx="1662113" cy="1055688"/>
          </a:xfrm>
          <a:prstGeom prst="rect">
            <a:avLst/>
          </a:prstGeom>
          <a:noFill/>
          <a:ln w="25400" cap="flat" cmpd="sng">
            <a:solidFill>
              <a:schemeClr val="accent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 eaLnBrk="1" fontAlgn="base" hangingPunct="1">
              <a:spcBef>
                <a:spcPct val="50000"/>
              </a:spcBef>
              <a:buNone/>
            </a:pPr>
            <a:r>
              <a:rPr lang="en-US" altLang="zh-CN" sz="1570" b="1" strike="noStrike" noProof="1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EI,SCI,CA,BP,AGRIS,AGRICOLO,CABI,SCOPUS</a:t>
            </a:r>
            <a:r>
              <a:rPr lang="zh-CN" altLang="en-US" sz="1570" b="1" strike="noStrike" noProof="1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en-US" altLang="zh-CN" sz="1570" b="1" strike="noStrike" noProof="1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and so on</a:t>
            </a:r>
          </a:p>
        </p:txBody>
      </p:sp>
      <p:sp>
        <p:nvSpPr>
          <p:cNvPr id="46103" name="Text Box 26"/>
          <p:cNvSpPr txBox="1"/>
          <p:nvPr/>
        </p:nvSpPr>
        <p:spPr>
          <a:xfrm>
            <a:off x="1876425" y="4365625"/>
            <a:ext cx="4286250" cy="958850"/>
          </a:xfrm>
          <a:prstGeom prst="rect">
            <a:avLst/>
          </a:prstGeom>
          <a:noFill/>
          <a:ln w="25400" cap="flat" cmpd="sng">
            <a:solidFill>
              <a:schemeClr val="accent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 eaLnBrk="1" fontAlgn="base" hangingPunct="1">
              <a:spcBef>
                <a:spcPct val="50000"/>
              </a:spcBef>
              <a:buNone/>
            </a:pPr>
            <a:r>
              <a:rPr lang="en-US" altLang="zh-CN" sz="1880" b="1" strike="noStrike" noProof="1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CNKI, </a:t>
            </a:r>
            <a:r>
              <a:rPr lang="zh-CN" altLang="en-US" sz="1880" b="1" strike="noStrike" noProof="1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万方，维普，</a:t>
            </a:r>
            <a:r>
              <a:rPr lang="en-US" altLang="zh-CN" sz="1880" b="1" u="sng" strike="noStrike" noProof="1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Elsevier</a:t>
            </a:r>
            <a:r>
              <a:rPr lang="zh-CN" altLang="en-US" sz="1880" b="1" u="sng" strike="noStrike" noProof="1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en-US" altLang="zh-CN" sz="1880" b="1" u="sng" strike="noStrike" noProof="1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EBSCO-ASP</a:t>
            </a:r>
            <a:r>
              <a:rPr lang="zh-CN" altLang="en-US" sz="1880" b="1" u="sng" strike="noStrike" noProof="1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en-US" altLang="zh-CN" sz="1880" b="1" u="sng" strike="noStrike" noProof="1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Oxford</a:t>
            </a:r>
            <a:r>
              <a:rPr lang="zh-CN" altLang="en-US" sz="1880" b="1" u="sng" strike="noStrike" noProof="1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zh-CN" altLang="en-US" sz="1880" b="1" strike="noStrike" noProof="1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等，</a:t>
            </a:r>
            <a:r>
              <a:rPr lang="zh-CN" altLang="en-US" sz="1880" b="1" u="sng" strike="noStrike" noProof="1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见图书馆数据库页</a:t>
            </a:r>
          </a:p>
        </p:txBody>
      </p:sp>
      <p:sp>
        <p:nvSpPr>
          <p:cNvPr id="117782" name="Line 27"/>
          <p:cNvSpPr/>
          <p:nvPr/>
        </p:nvSpPr>
        <p:spPr>
          <a:xfrm flipV="1">
            <a:off x="6475413" y="3917950"/>
            <a:ext cx="14288" cy="458788"/>
          </a:xfrm>
          <a:prstGeom prst="line">
            <a:avLst/>
          </a:prstGeom>
          <a:ln w="25400" cap="flat" cmpd="sng">
            <a:solidFill>
              <a:schemeClr val="accent6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46105" name="Text Box 28"/>
          <p:cNvSpPr txBox="1"/>
          <p:nvPr/>
        </p:nvSpPr>
        <p:spPr>
          <a:xfrm>
            <a:off x="6389688" y="4376738"/>
            <a:ext cx="3714750" cy="1103313"/>
          </a:xfrm>
          <a:prstGeom prst="rect">
            <a:avLst/>
          </a:prstGeom>
          <a:noFill/>
          <a:ln w="25400" cap="flat" cmpd="sng">
            <a:solidFill>
              <a:schemeClr val="accent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 eaLnBrk="1" fontAlgn="base" hangingPunct="1">
              <a:spcBef>
                <a:spcPct val="50000"/>
              </a:spcBef>
              <a:buNone/>
            </a:pPr>
            <a:r>
              <a:rPr lang="en-US" altLang="zh-CN" sz="1880" b="1" strike="noStrike" noProof="1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DOAJ</a:t>
            </a:r>
            <a:r>
              <a:rPr lang="zh-CN" altLang="en-US" sz="1880" b="1" u="sng" strike="noStrike" noProof="1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en-US" altLang="zh-CN" sz="1880" b="1" u="sng" strike="noStrike" noProof="1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HighWire Press</a:t>
            </a:r>
            <a:r>
              <a:rPr lang="en-US" altLang="zh-CN" sz="1880" b="1" strike="noStrike" noProof="1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880" b="1" u="sng" strike="noStrike" noProof="1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en-US" altLang="zh-CN" sz="1880" b="1" u="sng" strike="noStrike" noProof="1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Open Access Library</a:t>
            </a:r>
            <a:r>
              <a:rPr lang="zh-CN" altLang="en-US" sz="1880" b="1" u="sng" strike="noStrike" noProof="1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</a:p>
          <a:p>
            <a:pPr marL="0" indent="0" algn="ctr" eaLnBrk="1" fontAlgn="base" hangingPunct="1">
              <a:spcBef>
                <a:spcPct val="50000"/>
              </a:spcBef>
              <a:buNone/>
            </a:pPr>
            <a:r>
              <a:rPr lang="en-US" altLang="zh-CN" sz="1880" b="1" u="sng" strike="noStrike" noProof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SCI-HUB</a:t>
            </a:r>
            <a:r>
              <a:rPr lang="zh-CN" altLang="en-US" sz="1880" b="1" u="sng" strike="noStrike" noProof="1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等</a:t>
            </a:r>
          </a:p>
        </p:txBody>
      </p:sp>
      <p:sp>
        <p:nvSpPr>
          <p:cNvPr id="46106" name="Text Box 29"/>
          <p:cNvSpPr txBox="1"/>
          <p:nvPr/>
        </p:nvSpPr>
        <p:spPr>
          <a:xfrm>
            <a:off x="4743450" y="1978025"/>
            <a:ext cx="787400" cy="307975"/>
          </a:xfrm>
          <a:prstGeom prst="rect">
            <a:avLst/>
          </a:prstGeom>
          <a:noFill/>
          <a:ln w="12700" cap="flat" cmpd="sng">
            <a:solidFill>
              <a:schemeClr val="accent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 eaLnBrk="1" fontAlgn="base" hangingPunct="1">
              <a:spcBef>
                <a:spcPct val="50000"/>
              </a:spcBef>
              <a:buNone/>
            </a:pPr>
            <a:r>
              <a:rPr lang="zh-CN" altLang="en-US" sz="1410" b="1" strike="noStrike" noProof="1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管理</a:t>
            </a:r>
          </a:p>
        </p:txBody>
      </p:sp>
      <p:sp>
        <p:nvSpPr>
          <p:cNvPr id="46107" name="Text Box 30"/>
          <p:cNvSpPr txBox="1"/>
          <p:nvPr/>
        </p:nvSpPr>
        <p:spPr>
          <a:xfrm>
            <a:off x="5580063" y="2693988"/>
            <a:ext cx="1574800" cy="285750"/>
          </a:xfrm>
          <a:prstGeom prst="rect">
            <a:avLst/>
          </a:prstGeom>
          <a:noFill/>
          <a:ln w="25400" cap="flat" cmpd="sng">
            <a:solidFill>
              <a:schemeClr val="accent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 eaLnBrk="1" fontAlgn="base" hangingPunct="1">
              <a:spcBef>
                <a:spcPct val="50000"/>
              </a:spcBef>
              <a:buNone/>
            </a:pPr>
            <a:r>
              <a:rPr lang="zh-CN" altLang="en-US" sz="1255" b="1" strike="noStrike" noProof="1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全文获取</a:t>
            </a:r>
          </a:p>
        </p:txBody>
      </p:sp>
    </p:spTree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1054100" y="557213"/>
            <a:ext cx="5502275" cy="5707062"/>
            <a:chOff x="0" y="0"/>
            <a:chExt cx="6559460" cy="6857999"/>
          </a:xfrm>
        </p:grpSpPr>
        <p:sp>
          <p:nvSpPr>
            <p:cNvPr id="22" name="矩形 1"/>
            <p:cNvSpPr/>
            <p:nvPr/>
          </p:nvSpPr>
          <p:spPr>
            <a:xfrm>
              <a:off x="153500" y="0"/>
              <a:ext cx="6405960" cy="6857999"/>
            </a:xfrm>
            <a:custGeom>
              <a:avLst/>
              <a:gdLst>
                <a:gd name="connsiteX0" fmla="*/ 0 w 4860032"/>
                <a:gd name="connsiteY0" fmla="*/ 0 h 5236607"/>
                <a:gd name="connsiteX1" fmla="*/ 4860032 w 4860032"/>
                <a:gd name="connsiteY1" fmla="*/ 0 h 5236607"/>
                <a:gd name="connsiteX2" fmla="*/ 4860032 w 4860032"/>
                <a:gd name="connsiteY2" fmla="*/ 5236607 h 5236607"/>
                <a:gd name="connsiteX3" fmla="*/ 0 w 4860032"/>
                <a:gd name="connsiteY3" fmla="*/ 5236607 h 5236607"/>
                <a:gd name="connsiteX4" fmla="*/ 0 w 4860032"/>
                <a:gd name="connsiteY4" fmla="*/ 0 h 5236607"/>
                <a:gd name="connsiteX0-1" fmla="*/ 0 w 4860032"/>
                <a:gd name="connsiteY0-2" fmla="*/ 0 h 5239820"/>
                <a:gd name="connsiteX1-3" fmla="*/ 4860032 w 4860032"/>
                <a:gd name="connsiteY1-4" fmla="*/ 0 h 5239820"/>
                <a:gd name="connsiteX2-5" fmla="*/ 4860032 w 4860032"/>
                <a:gd name="connsiteY2-6" fmla="*/ 5236607 h 5239820"/>
                <a:gd name="connsiteX3-7" fmla="*/ 3318553 w 4860032"/>
                <a:gd name="connsiteY3-8" fmla="*/ 5239820 h 5239820"/>
                <a:gd name="connsiteX4-9" fmla="*/ 0 w 4860032"/>
                <a:gd name="connsiteY4-10" fmla="*/ 5236607 h 5239820"/>
                <a:gd name="connsiteX5" fmla="*/ 0 w 4860032"/>
                <a:gd name="connsiteY5" fmla="*/ 0 h 5239820"/>
                <a:gd name="connsiteX0-11" fmla="*/ 0 w 4860032"/>
                <a:gd name="connsiteY0-12" fmla="*/ 0 h 5239820"/>
                <a:gd name="connsiteX1-13" fmla="*/ 4860032 w 4860032"/>
                <a:gd name="connsiteY1-14" fmla="*/ 0 h 5239820"/>
                <a:gd name="connsiteX2-15" fmla="*/ 3318553 w 4860032"/>
                <a:gd name="connsiteY2-16" fmla="*/ 5239820 h 5239820"/>
                <a:gd name="connsiteX3-17" fmla="*/ 0 w 4860032"/>
                <a:gd name="connsiteY3-18" fmla="*/ 5236607 h 5239820"/>
                <a:gd name="connsiteX4-19" fmla="*/ 0 w 4860032"/>
                <a:gd name="connsiteY4-20" fmla="*/ 0 h 5239820"/>
                <a:gd name="connsiteX0-21" fmla="*/ 0 w 4860032"/>
                <a:gd name="connsiteY0-22" fmla="*/ 0 h 5239820"/>
                <a:gd name="connsiteX1-23" fmla="*/ 4860032 w 4860032"/>
                <a:gd name="connsiteY1-24" fmla="*/ 0 h 5239820"/>
                <a:gd name="connsiteX2-25" fmla="*/ 4143375 w 4860032"/>
                <a:gd name="connsiteY2-26" fmla="*/ 2381249 h 5239820"/>
                <a:gd name="connsiteX3-27" fmla="*/ 3318553 w 4860032"/>
                <a:gd name="connsiteY3-28" fmla="*/ 5239820 h 5239820"/>
                <a:gd name="connsiteX4-29" fmla="*/ 0 w 4860032"/>
                <a:gd name="connsiteY4-30" fmla="*/ 5236607 h 5239820"/>
                <a:gd name="connsiteX5-31" fmla="*/ 0 w 4860032"/>
                <a:gd name="connsiteY5-32" fmla="*/ 0 h 5239820"/>
                <a:gd name="connsiteX0-33" fmla="*/ 0 w 4860032"/>
                <a:gd name="connsiteY0-34" fmla="*/ 0 h 5239820"/>
                <a:gd name="connsiteX1-35" fmla="*/ 4860032 w 4860032"/>
                <a:gd name="connsiteY1-36" fmla="*/ 0 h 5239820"/>
                <a:gd name="connsiteX2-37" fmla="*/ 3933825 w 4860032"/>
                <a:gd name="connsiteY2-38" fmla="*/ 2285999 h 5239820"/>
                <a:gd name="connsiteX3-39" fmla="*/ 3318553 w 4860032"/>
                <a:gd name="connsiteY3-40" fmla="*/ 5239820 h 5239820"/>
                <a:gd name="connsiteX4-41" fmla="*/ 0 w 4860032"/>
                <a:gd name="connsiteY4-42" fmla="*/ 5236607 h 5239820"/>
                <a:gd name="connsiteX5-43" fmla="*/ 0 w 4860032"/>
                <a:gd name="connsiteY5-44" fmla="*/ 0 h 5239820"/>
                <a:gd name="connsiteX0-45" fmla="*/ 0 w 5040252"/>
                <a:gd name="connsiteY0-46" fmla="*/ 0 h 5239820"/>
                <a:gd name="connsiteX1-47" fmla="*/ 4860032 w 5040252"/>
                <a:gd name="connsiteY1-48" fmla="*/ 0 h 5239820"/>
                <a:gd name="connsiteX2-49" fmla="*/ 3933825 w 5040252"/>
                <a:gd name="connsiteY2-50" fmla="*/ 2285999 h 5239820"/>
                <a:gd name="connsiteX3-51" fmla="*/ 3318553 w 5040252"/>
                <a:gd name="connsiteY3-52" fmla="*/ 5239820 h 5239820"/>
                <a:gd name="connsiteX4-53" fmla="*/ 0 w 5040252"/>
                <a:gd name="connsiteY4-54" fmla="*/ 5236607 h 5239820"/>
                <a:gd name="connsiteX5-55" fmla="*/ 0 w 5040252"/>
                <a:gd name="connsiteY5-56" fmla="*/ 0 h 5239820"/>
                <a:gd name="connsiteX0-57" fmla="*/ 0 w 5067907"/>
                <a:gd name="connsiteY0-58" fmla="*/ 0 h 5239820"/>
                <a:gd name="connsiteX1-59" fmla="*/ 4860032 w 5067907"/>
                <a:gd name="connsiteY1-60" fmla="*/ 0 h 5239820"/>
                <a:gd name="connsiteX2-61" fmla="*/ 3933825 w 5067907"/>
                <a:gd name="connsiteY2-62" fmla="*/ 2285999 h 5239820"/>
                <a:gd name="connsiteX3-63" fmla="*/ 3318553 w 5067907"/>
                <a:gd name="connsiteY3-64" fmla="*/ 5239820 h 5239820"/>
                <a:gd name="connsiteX4-65" fmla="*/ 0 w 5067907"/>
                <a:gd name="connsiteY4-66" fmla="*/ 5236607 h 5239820"/>
                <a:gd name="connsiteX5-67" fmla="*/ 0 w 5067907"/>
                <a:gd name="connsiteY5-68" fmla="*/ 0 h 5239820"/>
                <a:gd name="connsiteX0-69" fmla="*/ 0 w 4907687"/>
                <a:gd name="connsiteY0-70" fmla="*/ 0 h 5239820"/>
                <a:gd name="connsiteX1-71" fmla="*/ 4860032 w 4907687"/>
                <a:gd name="connsiteY1-72" fmla="*/ 0 h 5239820"/>
                <a:gd name="connsiteX2-73" fmla="*/ 3933825 w 4907687"/>
                <a:gd name="connsiteY2-74" fmla="*/ 2285999 h 5239820"/>
                <a:gd name="connsiteX3-75" fmla="*/ 3318553 w 4907687"/>
                <a:gd name="connsiteY3-76" fmla="*/ 5239820 h 5239820"/>
                <a:gd name="connsiteX4-77" fmla="*/ 0 w 4907687"/>
                <a:gd name="connsiteY4-78" fmla="*/ 5236607 h 5239820"/>
                <a:gd name="connsiteX5-79" fmla="*/ 0 w 4907687"/>
                <a:gd name="connsiteY5-80" fmla="*/ 0 h 5239820"/>
                <a:gd name="connsiteX0-81" fmla="*/ 0 w 4896481"/>
                <a:gd name="connsiteY0-82" fmla="*/ 0 h 5239820"/>
                <a:gd name="connsiteX1-83" fmla="*/ 4860032 w 4896481"/>
                <a:gd name="connsiteY1-84" fmla="*/ 0 h 5239820"/>
                <a:gd name="connsiteX2-85" fmla="*/ 3676650 w 4896481"/>
                <a:gd name="connsiteY2-86" fmla="*/ 2505074 h 5239820"/>
                <a:gd name="connsiteX3-87" fmla="*/ 3318553 w 4896481"/>
                <a:gd name="connsiteY3-88" fmla="*/ 5239820 h 5239820"/>
                <a:gd name="connsiteX4-89" fmla="*/ 0 w 4896481"/>
                <a:gd name="connsiteY4-90" fmla="*/ 5236607 h 5239820"/>
                <a:gd name="connsiteX5-91" fmla="*/ 0 w 4896481"/>
                <a:gd name="connsiteY5-92" fmla="*/ 0 h 5239820"/>
                <a:gd name="connsiteX0-93" fmla="*/ 0 w 4894442"/>
                <a:gd name="connsiteY0-94" fmla="*/ 0 h 5239820"/>
                <a:gd name="connsiteX1-95" fmla="*/ 4860032 w 4894442"/>
                <a:gd name="connsiteY1-96" fmla="*/ 0 h 5239820"/>
                <a:gd name="connsiteX2-97" fmla="*/ 3676650 w 4894442"/>
                <a:gd name="connsiteY2-98" fmla="*/ 2505074 h 5239820"/>
                <a:gd name="connsiteX3-99" fmla="*/ 3318553 w 4894442"/>
                <a:gd name="connsiteY3-100" fmla="*/ 5239820 h 5239820"/>
                <a:gd name="connsiteX4-101" fmla="*/ 0 w 4894442"/>
                <a:gd name="connsiteY4-102" fmla="*/ 5236607 h 5239820"/>
                <a:gd name="connsiteX5-103" fmla="*/ 0 w 4894442"/>
                <a:gd name="connsiteY5-104" fmla="*/ 0 h 5239820"/>
                <a:gd name="connsiteX0-105" fmla="*/ 0 w 4894442"/>
                <a:gd name="connsiteY0-106" fmla="*/ 0 h 5239820"/>
                <a:gd name="connsiteX1-107" fmla="*/ 4860032 w 4894442"/>
                <a:gd name="connsiteY1-108" fmla="*/ 0 h 5239820"/>
                <a:gd name="connsiteX2-109" fmla="*/ 3676650 w 4894442"/>
                <a:gd name="connsiteY2-110" fmla="*/ 2505074 h 5239820"/>
                <a:gd name="connsiteX3-111" fmla="*/ 3318553 w 4894442"/>
                <a:gd name="connsiteY3-112" fmla="*/ 5239820 h 5239820"/>
                <a:gd name="connsiteX4-113" fmla="*/ 0 w 4894442"/>
                <a:gd name="connsiteY4-114" fmla="*/ 5236607 h 5239820"/>
                <a:gd name="connsiteX5-115" fmla="*/ 0 w 4894442"/>
                <a:gd name="connsiteY5-116" fmla="*/ 0 h 52398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31" y="connsiteY5-32"/>
                </a:cxn>
              </a:cxnLst>
              <a:rect l="l" t="t" r="r" b="b"/>
              <a:pathLst>
                <a:path w="4894442" h="5239820">
                  <a:moveTo>
                    <a:pt x="0" y="0"/>
                  </a:moveTo>
                  <a:lnTo>
                    <a:pt x="4860032" y="0"/>
                  </a:lnTo>
                  <a:cubicBezTo>
                    <a:pt x="5087045" y="857250"/>
                    <a:pt x="4133588" y="1460321"/>
                    <a:pt x="3676650" y="2505074"/>
                  </a:cubicBezTo>
                  <a:cubicBezTo>
                    <a:pt x="3219712" y="3549827"/>
                    <a:pt x="3678915" y="4957602"/>
                    <a:pt x="3318553" y="5239820"/>
                  </a:cubicBezTo>
                  <a:lnTo>
                    <a:pt x="0" y="5236607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254000" dist="635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00" strike="noStrike" noProof="1"/>
            </a:p>
          </p:txBody>
        </p:sp>
        <p:sp>
          <p:nvSpPr>
            <p:cNvPr id="30" name="矩形 1"/>
            <p:cNvSpPr/>
            <p:nvPr/>
          </p:nvSpPr>
          <p:spPr>
            <a:xfrm>
              <a:off x="0" y="0"/>
              <a:ext cx="6405960" cy="6857999"/>
            </a:xfrm>
            <a:custGeom>
              <a:avLst/>
              <a:gdLst>
                <a:gd name="connsiteX0" fmla="*/ 0 w 4860032"/>
                <a:gd name="connsiteY0" fmla="*/ 0 h 5236607"/>
                <a:gd name="connsiteX1" fmla="*/ 4860032 w 4860032"/>
                <a:gd name="connsiteY1" fmla="*/ 0 h 5236607"/>
                <a:gd name="connsiteX2" fmla="*/ 4860032 w 4860032"/>
                <a:gd name="connsiteY2" fmla="*/ 5236607 h 5236607"/>
                <a:gd name="connsiteX3" fmla="*/ 0 w 4860032"/>
                <a:gd name="connsiteY3" fmla="*/ 5236607 h 5236607"/>
                <a:gd name="connsiteX4" fmla="*/ 0 w 4860032"/>
                <a:gd name="connsiteY4" fmla="*/ 0 h 5236607"/>
                <a:gd name="connsiteX0-1" fmla="*/ 0 w 4860032"/>
                <a:gd name="connsiteY0-2" fmla="*/ 0 h 5239820"/>
                <a:gd name="connsiteX1-3" fmla="*/ 4860032 w 4860032"/>
                <a:gd name="connsiteY1-4" fmla="*/ 0 h 5239820"/>
                <a:gd name="connsiteX2-5" fmla="*/ 4860032 w 4860032"/>
                <a:gd name="connsiteY2-6" fmla="*/ 5236607 h 5239820"/>
                <a:gd name="connsiteX3-7" fmla="*/ 3318553 w 4860032"/>
                <a:gd name="connsiteY3-8" fmla="*/ 5239820 h 5239820"/>
                <a:gd name="connsiteX4-9" fmla="*/ 0 w 4860032"/>
                <a:gd name="connsiteY4-10" fmla="*/ 5236607 h 5239820"/>
                <a:gd name="connsiteX5" fmla="*/ 0 w 4860032"/>
                <a:gd name="connsiteY5" fmla="*/ 0 h 5239820"/>
                <a:gd name="connsiteX0-11" fmla="*/ 0 w 4860032"/>
                <a:gd name="connsiteY0-12" fmla="*/ 0 h 5239820"/>
                <a:gd name="connsiteX1-13" fmla="*/ 4860032 w 4860032"/>
                <a:gd name="connsiteY1-14" fmla="*/ 0 h 5239820"/>
                <a:gd name="connsiteX2-15" fmla="*/ 3318553 w 4860032"/>
                <a:gd name="connsiteY2-16" fmla="*/ 5239820 h 5239820"/>
                <a:gd name="connsiteX3-17" fmla="*/ 0 w 4860032"/>
                <a:gd name="connsiteY3-18" fmla="*/ 5236607 h 5239820"/>
                <a:gd name="connsiteX4-19" fmla="*/ 0 w 4860032"/>
                <a:gd name="connsiteY4-20" fmla="*/ 0 h 5239820"/>
                <a:gd name="connsiteX0-21" fmla="*/ 0 w 4860032"/>
                <a:gd name="connsiteY0-22" fmla="*/ 0 h 5239820"/>
                <a:gd name="connsiteX1-23" fmla="*/ 4860032 w 4860032"/>
                <a:gd name="connsiteY1-24" fmla="*/ 0 h 5239820"/>
                <a:gd name="connsiteX2-25" fmla="*/ 4143375 w 4860032"/>
                <a:gd name="connsiteY2-26" fmla="*/ 2381249 h 5239820"/>
                <a:gd name="connsiteX3-27" fmla="*/ 3318553 w 4860032"/>
                <a:gd name="connsiteY3-28" fmla="*/ 5239820 h 5239820"/>
                <a:gd name="connsiteX4-29" fmla="*/ 0 w 4860032"/>
                <a:gd name="connsiteY4-30" fmla="*/ 5236607 h 5239820"/>
                <a:gd name="connsiteX5-31" fmla="*/ 0 w 4860032"/>
                <a:gd name="connsiteY5-32" fmla="*/ 0 h 5239820"/>
                <a:gd name="connsiteX0-33" fmla="*/ 0 w 4860032"/>
                <a:gd name="connsiteY0-34" fmla="*/ 0 h 5239820"/>
                <a:gd name="connsiteX1-35" fmla="*/ 4860032 w 4860032"/>
                <a:gd name="connsiteY1-36" fmla="*/ 0 h 5239820"/>
                <a:gd name="connsiteX2-37" fmla="*/ 3933825 w 4860032"/>
                <a:gd name="connsiteY2-38" fmla="*/ 2285999 h 5239820"/>
                <a:gd name="connsiteX3-39" fmla="*/ 3318553 w 4860032"/>
                <a:gd name="connsiteY3-40" fmla="*/ 5239820 h 5239820"/>
                <a:gd name="connsiteX4-41" fmla="*/ 0 w 4860032"/>
                <a:gd name="connsiteY4-42" fmla="*/ 5236607 h 5239820"/>
                <a:gd name="connsiteX5-43" fmla="*/ 0 w 4860032"/>
                <a:gd name="connsiteY5-44" fmla="*/ 0 h 5239820"/>
                <a:gd name="connsiteX0-45" fmla="*/ 0 w 5040252"/>
                <a:gd name="connsiteY0-46" fmla="*/ 0 h 5239820"/>
                <a:gd name="connsiteX1-47" fmla="*/ 4860032 w 5040252"/>
                <a:gd name="connsiteY1-48" fmla="*/ 0 h 5239820"/>
                <a:gd name="connsiteX2-49" fmla="*/ 3933825 w 5040252"/>
                <a:gd name="connsiteY2-50" fmla="*/ 2285999 h 5239820"/>
                <a:gd name="connsiteX3-51" fmla="*/ 3318553 w 5040252"/>
                <a:gd name="connsiteY3-52" fmla="*/ 5239820 h 5239820"/>
                <a:gd name="connsiteX4-53" fmla="*/ 0 w 5040252"/>
                <a:gd name="connsiteY4-54" fmla="*/ 5236607 h 5239820"/>
                <a:gd name="connsiteX5-55" fmla="*/ 0 w 5040252"/>
                <a:gd name="connsiteY5-56" fmla="*/ 0 h 5239820"/>
                <a:gd name="connsiteX0-57" fmla="*/ 0 w 5067907"/>
                <a:gd name="connsiteY0-58" fmla="*/ 0 h 5239820"/>
                <a:gd name="connsiteX1-59" fmla="*/ 4860032 w 5067907"/>
                <a:gd name="connsiteY1-60" fmla="*/ 0 h 5239820"/>
                <a:gd name="connsiteX2-61" fmla="*/ 3933825 w 5067907"/>
                <a:gd name="connsiteY2-62" fmla="*/ 2285999 h 5239820"/>
                <a:gd name="connsiteX3-63" fmla="*/ 3318553 w 5067907"/>
                <a:gd name="connsiteY3-64" fmla="*/ 5239820 h 5239820"/>
                <a:gd name="connsiteX4-65" fmla="*/ 0 w 5067907"/>
                <a:gd name="connsiteY4-66" fmla="*/ 5236607 h 5239820"/>
                <a:gd name="connsiteX5-67" fmla="*/ 0 w 5067907"/>
                <a:gd name="connsiteY5-68" fmla="*/ 0 h 5239820"/>
                <a:gd name="connsiteX0-69" fmla="*/ 0 w 4907687"/>
                <a:gd name="connsiteY0-70" fmla="*/ 0 h 5239820"/>
                <a:gd name="connsiteX1-71" fmla="*/ 4860032 w 4907687"/>
                <a:gd name="connsiteY1-72" fmla="*/ 0 h 5239820"/>
                <a:gd name="connsiteX2-73" fmla="*/ 3933825 w 4907687"/>
                <a:gd name="connsiteY2-74" fmla="*/ 2285999 h 5239820"/>
                <a:gd name="connsiteX3-75" fmla="*/ 3318553 w 4907687"/>
                <a:gd name="connsiteY3-76" fmla="*/ 5239820 h 5239820"/>
                <a:gd name="connsiteX4-77" fmla="*/ 0 w 4907687"/>
                <a:gd name="connsiteY4-78" fmla="*/ 5236607 h 5239820"/>
                <a:gd name="connsiteX5-79" fmla="*/ 0 w 4907687"/>
                <a:gd name="connsiteY5-80" fmla="*/ 0 h 5239820"/>
                <a:gd name="connsiteX0-81" fmla="*/ 0 w 4896481"/>
                <a:gd name="connsiteY0-82" fmla="*/ 0 h 5239820"/>
                <a:gd name="connsiteX1-83" fmla="*/ 4860032 w 4896481"/>
                <a:gd name="connsiteY1-84" fmla="*/ 0 h 5239820"/>
                <a:gd name="connsiteX2-85" fmla="*/ 3676650 w 4896481"/>
                <a:gd name="connsiteY2-86" fmla="*/ 2505074 h 5239820"/>
                <a:gd name="connsiteX3-87" fmla="*/ 3318553 w 4896481"/>
                <a:gd name="connsiteY3-88" fmla="*/ 5239820 h 5239820"/>
                <a:gd name="connsiteX4-89" fmla="*/ 0 w 4896481"/>
                <a:gd name="connsiteY4-90" fmla="*/ 5236607 h 5239820"/>
                <a:gd name="connsiteX5-91" fmla="*/ 0 w 4896481"/>
                <a:gd name="connsiteY5-92" fmla="*/ 0 h 5239820"/>
                <a:gd name="connsiteX0-93" fmla="*/ 0 w 4894442"/>
                <a:gd name="connsiteY0-94" fmla="*/ 0 h 5239820"/>
                <a:gd name="connsiteX1-95" fmla="*/ 4860032 w 4894442"/>
                <a:gd name="connsiteY1-96" fmla="*/ 0 h 5239820"/>
                <a:gd name="connsiteX2-97" fmla="*/ 3676650 w 4894442"/>
                <a:gd name="connsiteY2-98" fmla="*/ 2505074 h 5239820"/>
                <a:gd name="connsiteX3-99" fmla="*/ 3318553 w 4894442"/>
                <a:gd name="connsiteY3-100" fmla="*/ 5239820 h 5239820"/>
                <a:gd name="connsiteX4-101" fmla="*/ 0 w 4894442"/>
                <a:gd name="connsiteY4-102" fmla="*/ 5236607 h 5239820"/>
                <a:gd name="connsiteX5-103" fmla="*/ 0 w 4894442"/>
                <a:gd name="connsiteY5-104" fmla="*/ 0 h 5239820"/>
                <a:gd name="connsiteX0-105" fmla="*/ 0 w 4894442"/>
                <a:gd name="connsiteY0-106" fmla="*/ 0 h 5239820"/>
                <a:gd name="connsiteX1-107" fmla="*/ 4860032 w 4894442"/>
                <a:gd name="connsiteY1-108" fmla="*/ 0 h 5239820"/>
                <a:gd name="connsiteX2-109" fmla="*/ 3676650 w 4894442"/>
                <a:gd name="connsiteY2-110" fmla="*/ 2505074 h 5239820"/>
                <a:gd name="connsiteX3-111" fmla="*/ 3318553 w 4894442"/>
                <a:gd name="connsiteY3-112" fmla="*/ 5239820 h 5239820"/>
                <a:gd name="connsiteX4-113" fmla="*/ 0 w 4894442"/>
                <a:gd name="connsiteY4-114" fmla="*/ 5236607 h 5239820"/>
                <a:gd name="connsiteX5-115" fmla="*/ 0 w 4894442"/>
                <a:gd name="connsiteY5-116" fmla="*/ 0 h 52398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31" y="connsiteY5-32"/>
                </a:cxn>
              </a:cxnLst>
              <a:rect l="l" t="t" r="r" b="b"/>
              <a:pathLst>
                <a:path w="4894442" h="5239820">
                  <a:moveTo>
                    <a:pt x="0" y="0"/>
                  </a:moveTo>
                  <a:lnTo>
                    <a:pt x="4860032" y="0"/>
                  </a:lnTo>
                  <a:cubicBezTo>
                    <a:pt x="5087045" y="857250"/>
                    <a:pt x="4133588" y="1460321"/>
                    <a:pt x="3676650" y="2505074"/>
                  </a:cubicBezTo>
                  <a:cubicBezTo>
                    <a:pt x="3219712" y="3549827"/>
                    <a:pt x="3678915" y="4957602"/>
                    <a:pt x="3318553" y="5239820"/>
                  </a:cubicBezTo>
                  <a:lnTo>
                    <a:pt x="0" y="5236607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4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00" strike="noStrike" noProof="1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026275" y="1738313"/>
            <a:ext cx="1192213" cy="1158875"/>
            <a:chOff x="4351688" y="2584757"/>
            <a:chExt cx="1761617" cy="1762254"/>
          </a:xfrm>
        </p:grpSpPr>
        <p:sp>
          <p:nvSpPr>
            <p:cNvPr id="33" name="椭圆 32"/>
            <p:cNvSpPr/>
            <p:nvPr/>
          </p:nvSpPr>
          <p:spPr>
            <a:xfrm>
              <a:off x="4351688" y="2584757"/>
              <a:ext cx="1761617" cy="176225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8900000" scaled="0"/>
            </a:gra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00" strike="noStrike" noProof="1"/>
            </a:p>
          </p:txBody>
        </p:sp>
        <p:sp>
          <p:nvSpPr>
            <p:cNvPr id="34" name="椭圆 33"/>
            <p:cNvSpPr/>
            <p:nvPr/>
          </p:nvSpPr>
          <p:spPr>
            <a:xfrm>
              <a:off x="4516223" y="2731941"/>
              <a:ext cx="1468994" cy="1469523"/>
            </a:xfrm>
            <a:prstGeom prst="ellipse">
              <a:avLst/>
            </a:prstGeom>
            <a:gradFill>
              <a:gsLst>
                <a:gs pos="0">
                  <a:srgbClr val="6483B3"/>
                </a:gs>
                <a:gs pos="100000">
                  <a:srgbClr val="334E6E"/>
                </a:gs>
              </a:gsLst>
              <a:lin ang="27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00" strike="noStrike" noProof="1"/>
            </a:p>
          </p:txBody>
        </p:sp>
      </p:grpSp>
      <p:sp>
        <p:nvSpPr>
          <p:cNvPr id="38" name="椭圆 37"/>
          <p:cNvSpPr/>
          <p:nvPr/>
        </p:nvSpPr>
        <p:spPr>
          <a:xfrm>
            <a:off x="6427788" y="2630488"/>
            <a:ext cx="306388" cy="306388"/>
          </a:xfrm>
          <a:prstGeom prst="ellipse">
            <a:avLst/>
          </a:prstGeom>
          <a:gradFill>
            <a:gsLst>
              <a:gs pos="0">
                <a:srgbClr val="6483B3"/>
              </a:gs>
              <a:gs pos="100000">
                <a:srgbClr val="334E6E"/>
              </a:gs>
            </a:gsLst>
            <a:lin ang="2700000" scaled="0"/>
          </a:gradFill>
          <a:ln>
            <a:noFill/>
          </a:ln>
          <a:effectLst>
            <a:outerShdw blurRad="190500" dist="63500" dir="27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8521700" y="1749425"/>
            <a:ext cx="184150" cy="184150"/>
          </a:xfrm>
          <a:prstGeom prst="ellipse">
            <a:avLst/>
          </a:prstGeom>
          <a:gradFill>
            <a:gsLst>
              <a:gs pos="0">
                <a:srgbClr val="6483B3"/>
              </a:gs>
              <a:gs pos="100000">
                <a:srgbClr val="334E6E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7780338" y="1373188"/>
            <a:ext cx="182563" cy="18256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8339138" y="2630488"/>
            <a:ext cx="252413" cy="25082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4970463" y="4016375"/>
            <a:ext cx="5803900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lnSpc>
                <a:spcPct val="130000"/>
              </a:lnSpc>
            </a:pPr>
            <a:r>
              <a:rPr lang="zh-CN" altLang="en-US" sz="4235" b="1" strike="noStrike" kern="2000" noProof="1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感 谢 聆 听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accel="3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ldLvl="0" animBg="1"/>
      <p:bldP spid="44" grpId="0" bldLvl="0" animBg="1"/>
      <p:bldP spid="48" grpId="0" bldLvl="0" animBg="1"/>
      <p:bldP spid="49" grpId="0" bldLvl="0" animBg="1"/>
      <p:bldP spid="2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6cc859b6-66c0-4a8d-8ebc-f89f19e07bc4"/>
  <p:tag name="COMMONDATA" val="eyJoZGlkIjoiNDc3NDkxYzJhYzg2NGYxZjczMDdmNzVhODUzZDE4MTE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31|0.5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368,&quot;width&quot;:15839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61,&quot;width&quot;:19195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7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32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40,&quot;width&quot;:16275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41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655,&quot;width&quot;:12415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2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6.648|0.9|23.984|0.93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629|4.409|6.91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9.057|1.142|0.51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4.37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6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27|0.658|1.00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536|2.77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7.457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102|0.907|14.71|1.646|1.37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35|0.44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645,&quot;width&quot;:12560}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480,&quot;width&quot;:16365}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612|8.404|15.41|17.84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3|0.632|0.887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75,&quot;width&quot;:15840}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761,&quot;width&quot;:15840}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086|4.73|0.071|1.426|3.762|4.35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61|18.743|7.206|5.601|0.7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74|0.595|0.817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43|4.949|3.669|1.14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06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第一PPT，www.1ppt.com">
  <a:themeElements>
    <a:clrScheme name="自定义 26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FC7D3"/>
      </a:accent1>
      <a:accent2>
        <a:srgbClr val="113A52"/>
      </a:accent2>
      <a:accent3>
        <a:srgbClr val="0FC7D3"/>
      </a:accent3>
      <a:accent4>
        <a:srgbClr val="113A52"/>
      </a:accent4>
      <a:accent5>
        <a:srgbClr val="0FC7D3"/>
      </a:accent5>
      <a:accent6>
        <a:srgbClr val="113A52"/>
      </a:accent6>
      <a:hlink>
        <a:srgbClr val="0FC7D3"/>
      </a:hlink>
      <a:folHlink>
        <a:srgbClr val="113A5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7_第一PPT，www.1ppt.com">
  <a:themeElements>
    <a:clrScheme name="自定义 26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FC7D3"/>
      </a:accent1>
      <a:accent2>
        <a:srgbClr val="113A52"/>
      </a:accent2>
      <a:accent3>
        <a:srgbClr val="0FC7D3"/>
      </a:accent3>
      <a:accent4>
        <a:srgbClr val="113A52"/>
      </a:accent4>
      <a:accent5>
        <a:srgbClr val="0FC7D3"/>
      </a:accent5>
      <a:accent6>
        <a:srgbClr val="113A52"/>
      </a:accent6>
      <a:hlink>
        <a:srgbClr val="0FC7D3"/>
      </a:hlink>
      <a:folHlink>
        <a:srgbClr val="113A5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8_第一PPT，www.1ppt.com">
  <a:themeElements>
    <a:clrScheme name="自定义 26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FC7D3"/>
      </a:accent1>
      <a:accent2>
        <a:srgbClr val="113A52"/>
      </a:accent2>
      <a:accent3>
        <a:srgbClr val="0FC7D3"/>
      </a:accent3>
      <a:accent4>
        <a:srgbClr val="113A52"/>
      </a:accent4>
      <a:accent5>
        <a:srgbClr val="0FC7D3"/>
      </a:accent5>
      <a:accent6>
        <a:srgbClr val="113A52"/>
      </a:accent6>
      <a:hlink>
        <a:srgbClr val="0FC7D3"/>
      </a:hlink>
      <a:folHlink>
        <a:srgbClr val="113A5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9_第一PPT，www.1ppt.com">
  <a:themeElements>
    <a:clrScheme name="自定义 26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FC7D3"/>
      </a:accent1>
      <a:accent2>
        <a:srgbClr val="113A52"/>
      </a:accent2>
      <a:accent3>
        <a:srgbClr val="0FC7D3"/>
      </a:accent3>
      <a:accent4>
        <a:srgbClr val="113A52"/>
      </a:accent4>
      <a:accent5>
        <a:srgbClr val="0FC7D3"/>
      </a:accent5>
      <a:accent6>
        <a:srgbClr val="113A52"/>
      </a:accent6>
      <a:hlink>
        <a:srgbClr val="0FC7D3"/>
      </a:hlink>
      <a:folHlink>
        <a:srgbClr val="113A5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0_第一PPT，www.1ppt.com">
  <a:themeElements>
    <a:clrScheme name="自定义 26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FC7D3"/>
      </a:accent1>
      <a:accent2>
        <a:srgbClr val="113A52"/>
      </a:accent2>
      <a:accent3>
        <a:srgbClr val="0FC7D3"/>
      </a:accent3>
      <a:accent4>
        <a:srgbClr val="113A52"/>
      </a:accent4>
      <a:accent5>
        <a:srgbClr val="0FC7D3"/>
      </a:accent5>
      <a:accent6>
        <a:srgbClr val="113A52"/>
      </a:accent6>
      <a:hlink>
        <a:srgbClr val="0FC7D3"/>
      </a:hlink>
      <a:folHlink>
        <a:srgbClr val="113A5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第一PPT，www.1ppt.com">
  <a:themeElements>
    <a:clrScheme name="自定义 26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FC7D3"/>
      </a:accent1>
      <a:accent2>
        <a:srgbClr val="113A52"/>
      </a:accent2>
      <a:accent3>
        <a:srgbClr val="0FC7D3"/>
      </a:accent3>
      <a:accent4>
        <a:srgbClr val="113A52"/>
      </a:accent4>
      <a:accent5>
        <a:srgbClr val="0FC7D3"/>
      </a:accent5>
      <a:accent6>
        <a:srgbClr val="113A52"/>
      </a:accent6>
      <a:hlink>
        <a:srgbClr val="0FC7D3"/>
      </a:hlink>
      <a:folHlink>
        <a:srgbClr val="113A5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第一PPT，www.1ppt.com">
  <a:themeElements>
    <a:clrScheme name="自定义 26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FC7D3"/>
      </a:accent1>
      <a:accent2>
        <a:srgbClr val="113A52"/>
      </a:accent2>
      <a:accent3>
        <a:srgbClr val="0FC7D3"/>
      </a:accent3>
      <a:accent4>
        <a:srgbClr val="113A52"/>
      </a:accent4>
      <a:accent5>
        <a:srgbClr val="0FC7D3"/>
      </a:accent5>
      <a:accent6>
        <a:srgbClr val="113A52"/>
      </a:accent6>
      <a:hlink>
        <a:srgbClr val="0FC7D3"/>
      </a:hlink>
      <a:folHlink>
        <a:srgbClr val="113A5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第一PPT，www.1ppt.com">
  <a:themeElements>
    <a:clrScheme name="自定义 26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FC7D3"/>
      </a:accent1>
      <a:accent2>
        <a:srgbClr val="113A52"/>
      </a:accent2>
      <a:accent3>
        <a:srgbClr val="0FC7D3"/>
      </a:accent3>
      <a:accent4>
        <a:srgbClr val="113A52"/>
      </a:accent4>
      <a:accent5>
        <a:srgbClr val="0FC7D3"/>
      </a:accent5>
      <a:accent6>
        <a:srgbClr val="113A52"/>
      </a:accent6>
      <a:hlink>
        <a:srgbClr val="0FC7D3"/>
      </a:hlink>
      <a:folHlink>
        <a:srgbClr val="113A5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第一PPT，www.1ppt.com">
  <a:themeElements>
    <a:clrScheme name="自定义 26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FC7D3"/>
      </a:accent1>
      <a:accent2>
        <a:srgbClr val="113A52"/>
      </a:accent2>
      <a:accent3>
        <a:srgbClr val="0FC7D3"/>
      </a:accent3>
      <a:accent4>
        <a:srgbClr val="113A52"/>
      </a:accent4>
      <a:accent5>
        <a:srgbClr val="0FC7D3"/>
      </a:accent5>
      <a:accent6>
        <a:srgbClr val="113A52"/>
      </a:accent6>
      <a:hlink>
        <a:srgbClr val="0FC7D3"/>
      </a:hlink>
      <a:folHlink>
        <a:srgbClr val="113A5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第一PPT，www.1ppt.com">
  <a:themeElements>
    <a:clrScheme name="自定义 26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FC7D3"/>
      </a:accent1>
      <a:accent2>
        <a:srgbClr val="113A52"/>
      </a:accent2>
      <a:accent3>
        <a:srgbClr val="0FC7D3"/>
      </a:accent3>
      <a:accent4>
        <a:srgbClr val="113A52"/>
      </a:accent4>
      <a:accent5>
        <a:srgbClr val="0FC7D3"/>
      </a:accent5>
      <a:accent6>
        <a:srgbClr val="113A52"/>
      </a:accent6>
      <a:hlink>
        <a:srgbClr val="0FC7D3"/>
      </a:hlink>
      <a:folHlink>
        <a:srgbClr val="113A5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第一PPT，www.1ppt.com">
  <a:themeElements>
    <a:clrScheme name="自定义 26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FC7D3"/>
      </a:accent1>
      <a:accent2>
        <a:srgbClr val="113A52"/>
      </a:accent2>
      <a:accent3>
        <a:srgbClr val="0FC7D3"/>
      </a:accent3>
      <a:accent4>
        <a:srgbClr val="113A52"/>
      </a:accent4>
      <a:accent5>
        <a:srgbClr val="0FC7D3"/>
      </a:accent5>
      <a:accent6>
        <a:srgbClr val="113A52"/>
      </a:accent6>
      <a:hlink>
        <a:srgbClr val="0FC7D3"/>
      </a:hlink>
      <a:folHlink>
        <a:srgbClr val="113A5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第一PPT，www.1ppt.com">
  <a:themeElements>
    <a:clrScheme name="自定义 26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FC7D3"/>
      </a:accent1>
      <a:accent2>
        <a:srgbClr val="113A52"/>
      </a:accent2>
      <a:accent3>
        <a:srgbClr val="0FC7D3"/>
      </a:accent3>
      <a:accent4>
        <a:srgbClr val="113A52"/>
      </a:accent4>
      <a:accent5>
        <a:srgbClr val="0FC7D3"/>
      </a:accent5>
      <a:accent6>
        <a:srgbClr val="113A52"/>
      </a:accent6>
      <a:hlink>
        <a:srgbClr val="0FC7D3"/>
      </a:hlink>
      <a:folHlink>
        <a:srgbClr val="113A5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第一PPT，www.1ppt.com">
  <a:themeElements>
    <a:clrScheme name="自定义 26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FC7D3"/>
      </a:accent1>
      <a:accent2>
        <a:srgbClr val="113A52"/>
      </a:accent2>
      <a:accent3>
        <a:srgbClr val="0FC7D3"/>
      </a:accent3>
      <a:accent4>
        <a:srgbClr val="113A52"/>
      </a:accent4>
      <a:accent5>
        <a:srgbClr val="0FC7D3"/>
      </a:accent5>
      <a:accent6>
        <a:srgbClr val="113A52"/>
      </a:accent6>
      <a:hlink>
        <a:srgbClr val="0FC7D3"/>
      </a:hlink>
      <a:folHlink>
        <a:srgbClr val="113A5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65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FC7D3"/>
    </a:accent1>
    <a:accent2>
      <a:srgbClr val="113A52"/>
    </a:accent2>
    <a:accent3>
      <a:srgbClr val="0FC7D3"/>
    </a:accent3>
    <a:accent4>
      <a:srgbClr val="113A52"/>
    </a:accent4>
    <a:accent5>
      <a:srgbClr val="0FC7D3"/>
    </a:accent5>
    <a:accent6>
      <a:srgbClr val="113A52"/>
    </a:accent6>
    <a:hlink>
      <a:srgbClr val="0FC7D3"/>
    </a:hlink>
    <a:folHlink>
      <a:srgbClr val="113A5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631</Words>
  <Application>Microsoft Office PowerPoint</Application>
  <PresentationFormat>自定义</PresentationFormat>
  <Paragraphs>156</Paragraphs>
  <Slides>94</Slides>
  <Notes>12</Notes>
  <HiddenSlides>1</HiddenSlides>
  <MMClips>0</MMClips>
  <ScaleCrop>false</ScaleCrop>
  <HeadingPairs>
    <vt:vector size="4" baseType="variant">
      <vt:variant>
        <vt:lpstr>主题</vt:lpstr>
      </vt:variant>
      <vt:variant>
        <vt:i4>13</vt:i4>
      </vt:variant>
      <vt:variant>
        <vt:lpstr>幻灯片标题</vt:lpstr>
      </vt:variant>
      <vt:variant>
        <vt:i4>94</vt:i4>
      </vt:variant>
    </vt:vector>
  </HeadingPairs>
  <TitlesOfParts>
    <vt:vector size="107" baseType="lpstr">
      <vt:lpstr>第一PPT，www.1ppt.com</vt:lpstr>
      <vt:lpstr>1_第一PPT，www.1ppt.com</vt:lpstr>
      <vt:lpstr>第一PPT，www.1ppt.com</vt:lpstr>
      <vt:lpstr>2_第一PPT，www.1ppt.com</vt:lpstr>
      <vt:lpstr>3_第一PPT，www.1ppt.com</vt:lpstr>
      <vt:lpstr>4_第一PPT，www.1ppt.com</vt:lpstr>
      <vt:lpstr>5_第一PPT，www.1ppt.com</vt:lpstr>
      <vt:lpstr>第一PPT，www.1ppt.com</vt:lpstr>
      <vt:lpstr>6_第一PPT，www.1ppt.com</vt:lpstr>
      <vt:lpstr>7_第一PPT，www.1ppt.com</vt:lpstr>
      <vt:lpstr>8_第一PPT，www.1ppt.com</vt:lpstr>
      <vt:lpstr>9_第一PPT，www.1ppt.com</vt:lpstr>
      <vt:lpstr>10_第一PPT，www.1ppt.com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https://sci-hub.tw（地址会变）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例子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工作计划</dc:title>
  <dc:creator/>
  <cp:keywords>www.1ppt.com</cp:keywords>
  <cp:lastModifiedBy>tian</cp:lastModifiedBy>
  <cp:revision>118</cp:revision>
  <dcterms:created xsi:type="dcterms:W3CDTF">2016-10-17T14:00:00Z</dcterms:created>
  <dcterms:modified xsi:type="dcterms:W3CDTF">2024-05-07T09:26:48Z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2052-11.1.0.12970</vt:lpwstr>
  </property>
  <property fmtid="{D5CDD505-2E9C-101B-9397-08002B2CF9AE}" pid="3" name="ICV">
    <vt:lpwstr>858868DBB5E744B98938692EAF3888F1</vt:lpwstr>
  </property>
</Properties>
</file>